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60606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60606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60606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60606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60606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60606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60606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60606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60606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rgbClr val="D4DAE0"/>
          </a:solidFill>
        </a:fill>
      </a:tcStyle>
    </a:wholeTbl>
    <a:band2H>
      <a:tcTxStyle b="def" i="def"/>
      <a:tcStyle>
        <a:tcBdr/>
        <a:fill>
          <a:solidFill>
            <a:srgbClr val="EBEDF0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381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381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rgbClr val="DDE0D3"/>
          </a:solidFill>
        </a:fill>
      </a:tcStyle>
    </a:wholeTbl>
    <a:band2H>
      <a:tcTxStyle b="def" i="def"/>
      <a:tcStyle>
        <a:tcBdr/>
        <a:fill>
          <a:solidFill>
            <a:srgbClr val="EFF0E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381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381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rgbClr val="D8D6DD"/>
          </a:solidFill>
        </a:fill>
      </a:tcStyle>
    </a:wholeTbl>
    <a:band2H>
      <a:tcTxStyle b="def" i="def"/>
      <a:tcStyle>
        <a:tcBdr/>
        <a:fill>
          <a:solidFill>
            <a:srgbClr val="ECECEF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381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381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006060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606060"/>
              </a:solidFill>
              <a:prstDash val="solid"/>
              <a:round/>
            </a:ln>
          </a:top>
          <a:bottom>
            <a:ln w="25400" cap="flat">
              <a:solidFill>
                <a:srgbClr val="60606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6060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round/>
            </a:ln>
          </a:top>
          <a:bottom>
            <a:ln w="25400" cap="flat">
              <a:solidFill>
                <a:srgbClr val="60606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rgbClr val="606060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38100" cap="flat">
              <a:solidFill>
                <a:srgbClr val="006060"/>
              </a:solidFill>
              <a:prstDash val="solid"/>
              <a:round/>
            </a:ln>
          </a:top>
          <a:bottom>
            <a:ln w="127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rgbClr val="606060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6060"/>
      </a:tcTxStyle>
      <a:tcStyle>
        <a:tcBdr>
          <a:left>
            <a:ln w="12700" cap="flat">
              <a:solidFill>
                <a:srgbClr val="006060"/>
              </a:solidFill>
              <a:prstDash val="solid"/>
              <a:round/>
            </a:ln>
          </a:left>
          <a:right>
            <a:ln w="12700" cap="flat">
              <a:solidFill>
                <a:srgbClr val="006060"/>
              </a:solidFill>
              <a:prstDash val="solid"/>
              <a:round/>
            </a:ln>
          </a:right>
          <a:top>
            <a:ln w="12700" cap="flat">
              <a:solidFill>
                <a:srgbClr val="006060"/>
              </a:solidFill>
              <a:prstDash val="solid"/>
              <a:round/>
            </a:ln>
          </a:top>
          <a:bottom>
            <a:ln w="38100" cap="flat">
              <a:solidFill>
                <a:srgbClr val="006060"/>
              </a:solidFill>
              <a:prstDash val="solid"/>
              <a:round/>
            </a:ln>
          </a:bottom>
          <a:insideH>
            <a:ln w="12700" cap="flat">
              <a:solidFill>
                <a:srgbClr val="006060"/>
              </a:solidFill>
              <a:prstDash val="solid"/>
              <a:round/>
            </a:ln>
          </a:insideH>
          <a:insideV>
            <a:ln w="12700" cap="flat">
              <a:solidFill>
                <a:srgbClr val="006060"/>
              </a:solidFill>
              <a:prstDash val="solid"/>
              <a:round/>
            </a:ln>
          </a:insideV>
        </a:tcBdr>
        <a:fill>
          <a:solidFill>
            <a:srgbClr val="60606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solidFill>
                <a:srgbClr val="606060"/>
              </a:solidFill>
              <a:prstDash val="solid"/>
              <a:round/>
            </a:ln>
          </a:left>
          <a:right>
            <a:ln w="12700" cap="flat">
              <a:solidFill>
                <a:srgbClr val="606060"/>
              </a:solidFill>
              <a:prstDash val="solid"/>
              <a:round/>
            </a:ln>
          </a:right>
          <a:top>
            <a:ln w="12700" cap="flat">
              <a:solidFill>
                <a:srgbClr val="606060"/>
              </a:solidFill>
              <a:prstDash val="solid"/>
              <a:round/>
            </a:ln>
          </a:top>
          <a:bottom>
            <a:ln w="12700" cap="flat">
              <a:solidFill>
                <a:srgbClr val="606060"/>
              </a:solidFill>
              <a:prstDash val="solid"/>
              <a:round/>
            </a:ln>
          </a:bottom>
          <a:insideH>
            <a:ln w="12700" cap="flat">
              <a:solidFill>
                <a:srgbClr val="606060"/>
              </a:solidFill>
              <a:prstDash val="solid"/>
              <a:round/>
            </a:ln>
          </a:insideH>
          <a:insideV>
            <a:ln w="12700" cap="flat">
              <a:solidFill>
                <a:srgbClr val="606060"/>
              </a:solidFill>
              <a:prstDash val="solid"/>
              <a:round/>
            </a:ln>
          </a:insideV>
        </a:tcBdr>
        <a:fill>
          <a:solidFill>
            <a:srgbClr val="60606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solidFill>
                <a:srgbClr val="606060"/>
              </a:solidFill>
              <a:prstDash val="solid"/>
              <a:round/>
            </a:ln>
          </a:left>
          <a:right>
            <a:ln w="12700" cap="flat">
              <a:solidFill>
                <a:srgbClr val="606060"/>
              </a:solidFill>
              <a:prstDash val="solid"/>
              <a:round/>
            </a:ln>
          </a:right>
          <a:top>
            <a:ln w="12700" cap="flat">
              <a:solidFill>
                <a:srgbClr val="606060"/>
              </a:solidFill>
              <a:prstDash val="solid"/>
              <a:round/>
            </a:ln>
          </a:top>
          <a:bottom>
            <a:ln w="12700" cap="flat">
              <a:solidFill>
                <a:srgbClr val="606060"/>
              </a:solidFill>
              <a:prstDash val="solid"/>
              <a:round/>
            </a:ln>
          </a:bottom>
          <a:insideH>
            <a:ln w="12700" cap="flat">
              <a:solidFill>
                <a:srgbClr val="606060"/>
              </a:solidFill>
              <a:prstDash val="solid"/>
              <a:round/>
            </a:ln>
          </a:insideH>
          <a:insideV>
            <a:ln w="12700" cap="flat">
              <a:solidFill>
                <a:srgbClr val="606060"/>
              </a:solidFill>
              <a:prstDash val="solid"/>
              <a:round/>
            </a:ln>
          </a:insideV>
        </a:tcBdr>
        <a:fill>
          <a:solidFill>
            <a:srgbClr val="606060">
              <a:alpha val="20000"/>
            </a:srgb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solidFill>
                <a:srgbClr val="606060"/>
              </a:solidFill>
              <a:prstDash val="solid"/>
              <a:round/>
            </a:ln>
          </a:left>
          <a:right>
            <a:ln w="12700" cap="flat">
              <a:solidFill>
                <a:srgbClr val="606060"/>
              </a:solidFill>
              <a:prstDash val="solid"/>
              <a:round/>
            </a:ln>
          </a:right>
          <a:top>
            <a:ln w="50800" cap="flat">
              <a:solidFill>
                <a:srgbClr val="606060"/>
              </a:solidFill>
              <a:prstDash val="solid"/>
              <a:round/>
            </a:ln>
          </a:top>
          <a:bottom>
            <a:ln w="12700" cap="flat">
              <a:solidFill>
                <a:srgbClr val="606060"/>
              </a:solidFill>
              <a:prstDash val="solid"/>
              <a:round/>
            </a:ln>
          </a:bottom>
          <a:insideH>
            <a:ln w="12700" cap="flat">
              <a:solidFill>
                <a:srgbClr val="606060"/>
              </a:solidFill>
              <a:prstDash val="solid"/>
              <a:round/>
            </a:ln>
          </a:insideH>
          <a:insideV>
            <a:ln w="12700" cap="flat">
              <a:solidFill>
                <a:srgbClr val="60606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606060"/>
      </a:tcTxStyle>
      <a:tcStyle>
        <a:tcBdr>
          <a:left>
            <a:ln w="12700" cap="flat">
              <a:solidFill>
                <a:srgbClr val="606060"/>
              </a:solidFill>
              <a:prstDash val="solid"/>
              <a:round/>
            </a:ln>
          </a:left>
          <a:right>
            <a:ln w="12700" cap="flat">
              <a:solidFill>
                <a:srgbClr val="606060"/>
              </a:solidFill>
              <a:prstDash val="solid"/>
              <a:round/>
            </a:ln>
          </a:right>
          <a:top>
            <a:ln w="12700" cap="flat">
              <a:solidFill>
                <a:srgbClr val="606060"/>
              </a:solidFill>
              <a:prstDash val="solid"/>
              <a:round/>
            </a:ln>
          </a:top>
          <a:bottom>
            <a:ln w="25400" cap="flat">
              <a:solidFill>
                <a:srgbClr val="606060"/>
              </a:solidFill>
              <a:prstDash val="solid"/>
              <a:round/>
            </a:ln>
          </a:bottom>
          <a:insideH>
            <a:ln w="12700" cap="flat">
              <a:solidFill>
                <a:srgbClr val="606060"/>
              </a:solidFill>
              <a:prstDash val="solid"/>
              <a:round/>
            </a:ln>
          </a:insideH>
          <a:insideV>
            <a:ln w="12700" cap="flat">
              <a:solidFill>
                <a:srgbClr val="60606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2" name="Shape 14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Текст заголовка"/>
          <p:cNvSpPr txBox="1"/>
          <p:nvPr>
            <p:ph type="title"/>
          </p:nvPr>
        </p:nvSpPr>
        <p:spPr>
          <a:xfrm>
            <a:off x="952500" y="4229100"/>
            <a:ext cx="22479000" cy="28575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14" name="Уровень текста 1…"/>
          <p:cNvSpPr txBox="1"/>
          <p:nvPr>
            <p:ph type="body" sz="quarter" idx="1"/>
          </p:nvPr>
        </p:nvSpPr>
        <p:spPr>
          <a:xfrm>
            <a:off x="952500" y="7823200"/>
            <a:ext cx="22479000" cy="11557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/>
          <p:nvPr>
            <p:ph type="sldNum" sz="quarter" idx="2"/>
          </p:nvPr>
        </p:nvSpPr>
        <p:spPr>
          <a:xfrm>
            <a:off x="22898099" y="12319000"/>
            <a:ext cx="419101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Вечерний вид на жёлто-зелёную лодку у кромки воды возле деревни Феррагудо в ПортугалииВечерний пейзаж с рыбацкими лодками в море возле деревни в регионе Алгарве на юге Португалии."/>
          <p:cNvSpPr/>
          <p:nvPr>
            <p:ph type="pic" sz="half" idx="21"/>
          </p:nvPr>
        </p:nvSpPr>
        <p:spPr>
          <a:xfrm>
            <a:off x="13208000" y="520700"/>
            <a:ext cx="10909969" cy="7277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9" name="Скалы в бирюзовой воде в регионе Алгарве в Португалии"/>
          <p:cNvSpPr/>
          <p:nvPr>
            <p:ph type="pic" sz="half" idx="22"/>
          </p:nvPr>
        </p:nvSpPr>
        <p:spPr>
          <a:xfrm>
            <a:off x="13208000" y="6146800"/>
            <a:ext cx="10160000" cy="67733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0" name="Вечерний вид на океан и маяк в Португалии с прибрежными скалами на переднем плане "/>
          <p:cNvSpPr/>
          <p:nvPr>
            <p:ph type="pic" idx="23"/>
          </p:nvPr>
        </p:nvSpPr>
        <p:spPr>
          <a:xfrm>
            <a:off x="742137" y="-1391146"/>
            <a:ext cx="11855476" cy="177038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Уровень текста 1…"/>
          <p:cNvSpPr txBox="1"/>
          <p:nvPr>
            <p:ph type="body" sz="quarter" idx="1"/>
          </p:nvPr>
        </p:nvSpPr>
        <p:spPr>
          <a:xfrm>
            <a:off x="952500" y="8318500"/>
            <a:ext cx="22479000" cy="711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40000"/>
              </a:lnSpc>
              <a:spcBef>
                <a:spcPts val="0"/>
              </a:spcBef>
              <a:buSzTx/>
              <a:buNone/>
              <a:defRPr i="1" sz="4200">
                <a:solidFill>
                  <a:srgbClr val="9D9D9D"/>
                </a:solidFill>
              </a:defRPr>
            </a:lvl1pPr>
            <a:lvl2pPr marL="1093304" indent="-521804" algn="ctr">
              <a:lnSpc>
                <a:spcPct val="140000"/>
              </a:lnSpc>
              <a:spcBef>
                <a:spcPts val="0"/>
              </a:spcBef>
              <a:buBlip>
                <a:blip r:embed="rId2"/>
              </a:buBlip>
              <a:defRPr i="1" sz="4200">
                <a:solidFill>
                  <a:srgbClr val="9D9D9D"/>
                </a:solidFill>
              </a:defRPr>
            </a:lvl2pPr>
            <a:lvl3pPr marL="1664804" indent="-521804" algn="ctr">
              <a:lnSpc>
                <a:spcPct val="140000"/>
              </a:lnSpc>
              <a:spcBef>
                <a:spcPts val="0"/>
              </a:spcBef>
              <a:buBlip>
                <a:blip r:embed="rId2"/>
              </a:buBlip>
              <a:defRPr i="1" sz="4200">
                <a:solidFill>
                  <a:srgbClr val="9D9D9D"/>
                </a:solidFill>
              </a:defRPr>
            </a:lvl3pPr>
            <a:lvl4pPr marL="2236304" indent="-521804" algn="ctr">
              <a:lnSpc>
                <a:spcPct val="140000"/>
              </a:lnSpc>
              <a:spcBef>
                <a:spcPts val="0"/>
              </a:spcBef>
              <a:buBlip>
                <a:blip r:embed="rId2"/>
              </a:buBlip>
              <a:defRPr i="1" sz="4200">
                <a:solidFill>
                  <a:srgbClr val="9D9D9D"/>
                </a:solidFill>
              </a:defRPr>
            </a:lvl4pPr>
            <a:lvl5pPr marL="2807804" indent="-521804" algn="ctr">
              <a:lnSpc>
                <a:spcPct val="140000"/>
              </a:lnSpc>
              <a:spcBef>
                <a:spcPts val="0"/>
              </a:spcBef>
              <a:buBlip>
                <a:blip r:embed="rId2"/>
              </a:buBlip>
              <a:defRPr i="1" sz="4200">
                <a:solidFill>
                  <a:srgbClr val="9D9D9D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9" name="«Место ввода цитаты»."/>
          <p:cNvSpPr txBox="1"/>
          <p:nvPr>
            <p:ph type="body" sz="quarter" idx="21"/>
          </p:nvPr>
        </p:nvSpPr>
        <p:spPr>
          <a:xfrm>
            <a:off x="2387600" y="6064448"/>
            <a:ext cx="19621500" cy="838202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buSzTx/>
              <a:buNone/>
              <a:defRPr sz="5000"/>
            </a:pPr>
          </a:p>
        </p:txBody>
      </p:sp>
      <p:sp>
        <p:nvSpPr>
          <p:cNvPr id="12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Вечерний вид с воды на жёлто-зелёную лодку на берегу у деревни Феррагудо в ПортугалииВечерний пейзаж с рыбацкими лодками в море возле деревни в регионе Алгарве на юге Португалии."/>
          <p:cNvSpPr/>
          <p:nvPr>
            <p:ph type="pic" idx="21"/>
          </p:nvPr>
        </p:nvSpPr>
        <p:spPr>
          <a:xfrm>
            <a:off x="0" y="-876300"/>
            <a:ext cx="24384000" cy="16264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Скалы в бирюзовой воде в регионе Алгарве в Португалии"/>
          <p:cNvSpPr/>
          <p:nvPr>
            <p:ph type="pic" idx="21"/>
          </p:nvPr>
        </p:nvSpPr>
        <p:spPr>
          <a:xfrm>
            <a:off x="927100" y="-1765300"/>
            <a:ext cx="22529800" cy="1501986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3" name="Текст заголовка"/>
          <p:cNvSpPr txBox="1"/>
          <p:nvPr>
            <p:ph type="title"/>
          </p:nvPr>
        </p:nvSpPr>
        <p:spPr>
          <a:xfrm>
            <a:off x="952500" y="9982200"/>
            <a:ext cx="22479000" cy="15748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/>
          </p:nvPr>
        </p:nvSpPr>
        <p:spPr>
          <a:xfrm>
            <a:off x="952500" y="11620500"/>
            <a:ext cx="22479000" cy="11811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екст заголовка"/>
          <p:cNvSpPr txBox="1"/>
          <p:nvPr>
            <p:ph type="title"/>
          </p:nvPr>
        </p:nvSpPr>
        <p:spPr>
          <a:xfrm>
            <a:off x="952500" y="5435600"/>
            <a:ext cx="22479000" cy="28575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Вечерний вид на океан и маяк в Португалии с прибрежными скалами на переднем плане "/>
          <p:cNvSpPr/>
          <p:nvPr>
            <p:ph type="pic" idx="21"/>
          </p:nvPr>
        </p:nvSpPr>
        <p:spPr>
          <a:xfrm>
            <a:off x="12623800" y="-1346200"/>
            <a:ext cx="10928468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1" name="Текст заголовка"/>
          <p:cNvSpPr txBox="1"/>
          <p:nvPr>
            <p:ph type="title"/>
          </p:nvPr>
        </p:nvSpPr>
        <p:spPr>
          <a:xfrm>
            <a:off x="952500" y="3378200"/>
            <a:ext cx="10934700" cy="8534400"/>
          </a:xfrm>
          <a:prstGeom prst="rect">
            <a:avLst/>
          </a:prstGeom>
        </p:spPr>
        <p:txBody>
          <a:bodyPr anchor="t"/>
          <a:lstStyle/>
          <a:p>
            <a:pPr/>
            <a:r>
              <a:t>Текст заголовка</a:t>
            </a:r>
          </a:p>
        </p:txBody>
      </p:sp>
      <p:sp>
        <p:nvSpPr>
          <p:cNvPr id="42" name="Уровень текста 1…"/>
          <p:cNvSpPr txBox="1"/>
          <p:nvPr>
            <p:ph type="body" sz="quarter" idx="1"/>
          </p:nvPr>
        </p:nvSpPr>
        <p:spPr>
          <a:xfrm>
            <a:off x="952500" y="1638300"/>
            <a:ext cx="10934700" cy="11811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Линия"/>
          <p:cNvSpPr/>
          <p:nvPr/>
        </p:nvSpPr>
        <p:spPr>
          <a:xfrm>
            <a:off x="952499" y="3619500"/>
            <a:ext cx="2249492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" name="Текст заголовка"/>
          <p:cNvSpPr txBox="1"/>
          <p:nvPr>
            <p:ph type="title"/>
          </p:nvPr>
        </p:nvSpPr>
        <p:spPr>
          <a:xfrm>
            <a:off x="952500" y="838200"/>
            <a:ext cx="22479000" cy="26797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Линия"/>
          <p:cNvSpPr/>
          <p:nvPr/>
        </p:nvSpPr>
        <p:spPr>
          <a:xfrm>
            <a:off x="952500" y="36195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0" name="Текст заголовка"/>
          <p:cNvSpPr txBox="1"/>
          <p:nvPr>
            <p:ph type="title"/>
          </p:nvPr>
        </p:nvSpPr>
        <p:spPr>
          <a:xfrm>
            <a:off x="952500" y="838200"/>
            <a:ext cx="22479000" cy="26797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1" name="Уровень текста 1…"/>
          <p:cNvSpPr txBox="1"/>
          <p:nvPr>
            <p:ph type="body" idx="1"/>
          </p:nvPr>
        </p:nvSpPr>
        <p:spPr>
          <a:xfrm>
            <a:off x="952500" y="4267200"/>
            <a:ext cx="22479000" cy="80518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Линия"/>
          <p:cNvSpPr/>
          <p:nvPr/>
        </p:nvSpPr>
        <p:spPr>
          <a:xfrm>
            <a:off x="952500" y="36195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0" name="Скалы в бирюзовой воде в регионе Алгарве в Португалии"/>
          <p:cNvSpPr/>
          <p:nvPr>
            <p:ph type="pic" sz="half" idx="21"/>
          </p:nvPr>
        </p:nvSpPr>
        <p:spPr>
          <a:xfrm>
            <a:off x="381000" y="4229100"/>
            <a:ext cx="11684000" cy="77893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1" name="Текст заголовка"/>
          <p:cNvSpPr txBox="1"/>
          <p:nvPr>
            <p:ph type="title"/>
          </p:nvPr>
        </p:nvSpPr>
        <p:spPr>
          <a:xfrm>
            <a:off x="952500" y="838200"/>
            <a:ext cx="22479000" cy="26797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72" name="Уровень текста 1…"/>
          <p:cNvSpPr txBox="1"/>
          <p:nvPr>
            <p:ph type="body" sz="half" idx="1"/>
          </p:nvPr>
        </p:nvSpPr>
        <p:spPr>
          <a:xfrm>
            <a:off x="12687300" y="4114800"/>
            <a:ext cx="10744200" cy="79502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45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45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45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45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45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, видео — мелк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Линия"/>
          <p:cNvSpPr/>
          <p:nvPr/>
        </p:nvSpPr>
        <p:spPr>
          <a:xfrm>
            <a:off x="952500" y="36195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1" name="Текст заголовка"/>
          <p:cNvSpPr txBox="1"/>
          <p:nvPr>
            <p:ph type="title"/>
          </p:nvPr>
        </p:nvSpPr>
        <p:spPr>
          <a:xfrm>
            <a:off x="952500" y="838200"/>
            <a:ext cx="22479000" cy="26797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82" name="Уровень текста 1…"/>
          <p:cNvSpPr txBox="1"/>
          <p:nvPr>
            <p:ph type="body" sz="half" idx="1"/>
          </p:nvPr>
        </p:nvSpPr>
        <p:spPr>
          <a:xfrm>
            <a:off x="12687300" y="4114800"/>
            <a:ext cx="10744200" cy="79502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45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45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45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45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45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, видео — круп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Линия"/>
          <p:cNvSpPr/>
          <p:nvPr/>
        </p:nvSpPr>
        <p:spPr>
          <a:xfrm>
            <a:off x="952500" y="36195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1" name="Текст заголовка"/>
          <p:cNvSpPr txBox="1"/>
          <p:nvPr>
            <p:ph type="title"/>
          </p:nvPr>
        </p:nvSpPr>
        <p:spPr>
          <a:xfrm>
            <a:off x="952500" y="838200"/>
            <a:ext cx="22479000" cy="26797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92" name="Уровень текста 1…"/>
          <p:cNvSpPr txBox="1"/>
          <p:nvPr>
            <p:ph type="body" sz="half" idx="1"/>
          </p:nvPr>
        </p:nvSpPr>
        <p:spPr>
          <a:xfrm>
            <a:off x="12687300" y="4114800"/>
            <a:ext cx="10744200" cy="79502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45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45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45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45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45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Линия"/>
          <p:cNvSpPr/>
          <p:nvPr/>
        </p:nvSpPr>
        <p:spPr>
          <a:xfrm>
            <a:off x="952500" y="13004800"/>
            <a:ext cx="22479000" cy="0"/>
          </a:xfrm>
          <a:prstGeom prst="line">
            <a:avLst/>
          </a:prstGeom>
          <a:ln w="762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Линия"/>
          <p:cNvSpPr/>
          <p:nvPr/>
        </p:nvSpPr>
        <p:spPr>
          <a:xfrm>
            <a:off x="952500" y="7112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" name="Уровень текста 1…"/>
          <p:cNvSpPr txBox="1"/>
          <p:nvPr>
            <p:ph type="body" idx="1"/>
          </p:nvPr>
        </p:nvSpPr>
        <p:spPr>
          <a:xfrm>
            <a:off x="952500" y="1384300"/>
            <a:ext cx="22479000" cy="10947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Текст заголовка"/>
          <p:cNvSpPr txBox="1"/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6" name="Номер слайда"/>
          <p:cNvSpPr txBox="1"/>
          <p:nvPr>
            <p:ph type="sldNum" sz="quarter" idx="2"/>
          </p:nvPr>
        </p:nvSpPr>
        <p:spPr>
          <a:xfrm>
            <a:off x="22923499" y="12319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606060"/>
          </a:solidFill>
          <a:uFillTx/>
          <a:latin typeface="Gill Sans Light"/>
          <a:ea typeface="Gill Sans Light"/>
          <a:cs typeface="Gill Sans Light"/>
          <a:sym typeface="Gill Sans Light"/>
        </a:defRPr>
      </a:lvl1pPr>
      <a:lvl2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606060"/>
          </a:solidFill>
          <a:uFillTx/>
          <a:latin typeface="Gill Sans Light"/>
          <a:ea typeface="Gill Sans Light"/>
          <a:cs typeface="Gill Sans Light"/>
          <a:sym typeface="Gill Sans Light"/>
        </a:defRPr>
      </a:lvl2pPr>
      <a:lvl3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606060"/>
          </a:solidFill>
          <a:uFillTx/>
          <a:latin typeface="Gill Sans Light"/>
          <a:ea typeface="Gill Sans Light"/>
          <a:cs typeface="Gill Sans Light"/>
          <a:sym typeface="Gill Sans Light"/>
        </a:defRPr>
      </a:lvl3pPr>
      <a:lvl4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606060"/>
          </a:solidFill>
          <a:uFillTx/>
          <a:latin typeface="Gill Sans Light"/>
          <a:ea typeface="Gill Sans Light"/>
          <a:cs typeface="Gill Sans Light"/>
          <a:sym typeface="Gill Sans Light"/>
        </a:defRPr>
      </a:lvl4pPr>
      <a:lvl5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606060"/>
          </a:solidFill>
          <a:uFillTx/>
          <a:latin typeface="Gill Sans Light"/>
          <a:ea typeface="Gill Sans Light"/>
          <a:cs typeface="Gill Sans Light"/>
          <a:sym typeface="Gill Sans Light"/>
        </a:defRPr>
      </a:lvl5pPr>
      <a:lvl6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606060"/>
          </a:solidFill>
          <a:uFillTx/>
          <a:latin typeface="Gill Sans Light"/>
          <a:ea typeface="Gill Sans Light"/>
          <a:cs typeface="Gill Sans Light"/>
          <a:sym typeface="Gill Sans Light"/>
        </a:defRPr>
      </a:lvl6pPr>
      <a:lvl7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606060"/>
          </a:solidFill>
          <a:uFillTx/>
          <a:latin typeface="Gill Sans Light"/>
          <a:ea typeface="Gill Sans Light"/>
          <a:cs typeface="Gill Sans Light"/>
          <a:sym typeface="Gill Sans Light"/>
        </a:defRPr>
      </a:lvl7pPr>
      <a:lvl8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606060"/>
          </a:solidFill>
          <a:uFillTx/>
          <a:latin typeface="Gill Sans Light"/>
          <a:ea typeface="Gill Sans Light"/>
          <a:cs typeface="Gill Sans Light"/>
          <a:sym typeface="Gill Sans Light"/>
        </a:defRPr>
      </a:lvl8pPr>
      <a:lvl9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606060"/>
          </a:solidFill>
          <a:uFillTx/>
          <a:latin typeface="Gill Sans Light"/>
          <a:ea typeface="Gill Sans Light"/>
          <a:cs typeface="Gill Sans Light"/>
          <a:sym typeface="Gill Sans Light"/>
        </a:defRPr>
      </a:lvl9pPr>
    </p:titleStyle>
    <p:bodyStyle>
      <a:lvl1pPr marL="571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600" u="none">
          <a:solidFill>
            <a:srgbClr val="606060"/>
          </a:solidFill>
          <a:uFillTx/>
          <a:latin typeface="Gill Sans"/>
          <a:ea typeface="Gill Sans"/>
          <a:cs typeface="Gill Sans"/>
          <a:sym typeface="Gill Sans"/>
        </a:defRPr>
      </a:lvl1pPr>
      <a:lvl2pPr marL="1143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600" u="none">
          <a:solidFill>
            <a:srgbClr val="606060"/>
          </a:solidFill>
          <a:uFillTx/>
          <a:latin typeface="Gill Sans"/>
          <a:ea typeface="Gill Sans"/>
          <a:cs typeface="Gill Sans"/>
          <a:sym typeface="Gill Sans"/>
        </a:defRPr>
      </a:lvl2pPr>
      <a:lvl3pPr marL="1714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600" u="none">
          <a:solidFill>
            <a:srgbClr val="606060"/>
          </a:solidFill>
          <a:uFillTx/>
          <a:latin typeface="Gill Sans"/>
          <a:ea typeface="Gill Sans"/>
          <a:cs typeface="Gill Sans"/>
          <a:sym typeface="Gill Sans"/>
        </a:defRPr>
      </a:lvl3pPr>
      <a:lvl4pPr marL="2286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600" u="none">
          <a:solidFill>
            <a:srgbClr val="606060"/>
          </a:solidFill>
          <a:uFillTx/>
          <a:latin typeface="Gill Sans"/>
          <a:ea typeface="Gill Sans"/>
          <a:cs typeface="Gill Sans"/>
          <a:sym typeface="Gill Sans"/>
        </a:defRPr>
      </a:lvl4pPr>
      <a:lvl5pPr marL="2857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600" u="none">
          <a:solidFill>
            <a:srgbClr val="606060"/>
          </a:solidFill>
          <a:uFillTx/>
          <a:latin typeface="Gill Sans"/>
          <a:ea typeface="Gill Sans"/>
          <a:cs typeface="Gill Sans"/>
          <a:sym typeface="Gill Sans"/>
        </a:defRPr>
      </a:lvl5pPr>
      <a:lvl6pPr marL="3429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600" u="none">
          <a:solidFill>
            <a:srgbClr val="606060"/>
          </a:solidFill>
          <a:uFillTx/>
          <a:latin typeface="Gill Sans"/>
          <a:ea typeface="Gill Sans"/>
          <a:cs typeface="Gill Sans"/>
          <a:sym typeface="Gill Sans"/>
        </a:defRPr>
      </a:lvl6pPr>
      <a:lvl7pPr marL="4000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600" u="none">
          <a:solidFill>
            <a:srgbClr val="606060"/>
          </a:solidFill>
          <a:uFillTx/>
          <a:latin typeface="Gill Sans"/>
          <a:ea typeface="Gill Sans"/>
          <a:cs typeface="Gill Sans"/>
          <a:sym typeface="Gill Sans"/>
        </a:defRPr>
      </a:lvl7pPr>
      <a:lvl8pPr marL="4572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600" u="none">
          <a:solidFill>
            <a:srgbClr val="606060"/>
          </a:solidFill>
          <a:uFillTx/>
          <a:latin typeface="Gill Sans"/>
          <a:ea typeface="Gill Sans"/>
          <a:cs typeface="Gill Sans"/>
          <a:sym typeface="Gill Sans"/>
        </a:defRPr>
      </a:lvl8pPr>
      <a:lvl9pPr marL="5143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4600" u="none">
          <a:solidFill>
            <a:srgbClr val="60606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tif"/><Relationship Id="rId3" Type="http://schemas.openxmlformats.org/officeDocument/2006/relationships/image" Target="../media/image5.tif"/><Relationship Id="rId4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Презентация о проекте:"/>
          <p:cNvSpPr txBox="1"/>
          <p:nvPr>
            <p:ph type="ctrTitle"/>
          </p:nvPr>
        </p:nvSpPr>
        <p:spPr>
          <a:xfrm>
            <a:off x="952499" y="2572608"/>
            <a:ext cx="22479004" cy="285750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spcBef>
                <a:spcPts val="5900"/>
              </a:spcBef>
              <a:defRPr cap="none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Презентация о проекте:</a:t>
            </a:r>
          </a:p>
        </p:txBody>
      </p:sp>
      <p:sp>
        <p:nvSpPr>
          <p:cNvPr id="145" name="VPBot –телеграм-бот для ресторана &quot;Вкус питона&quot;"/>
          <p:cNvSpPr txBox="1"/>
          <p:nvPr>
            <p:ph type="subTitle" sz="quarter" idx="1"/>
          </p:nvPr>
        </p:nvSpPr>
        <p:spPr>
          <a:xfrm>
            <a:off x="-2" y="4153313"/>
            <a:ext cx="24384004" cy="203629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spcBef>
                <a:spcPts val="5900"/>
              </a:spcBef>
              <a:defRPr sz="8600"/>
            </a:lvl1pPr>
          </a:lstStyle>
          <a:p>
            <a:pPr/>
            <a:r>
              <a:t>VPBot – телеграм-бот для ресторана "Вкус питона"</a:t>
            </a:r>
          </a:p>
        </p:txBody>
      </p:sp>
      <p:sp>
        <p:nvSpPr>
          <p:cNvPr id="146" name="Выполнили: Барашев В.  Самарин И."/>
          <p:cNvSpPr txBox="1"/>
          <p:nvPr/>
        </p:nvSpPr>
        <p:spPr>
          <a:xfrm>
            <a:off x="20613298" y="10435771"/>
            <a:ext cx="3497561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5200"/>
            </a:pPr>
            <a:r>
              <a:t>Выполнили:</a:t>
            </a:r>
            <a:br/>
            <a:r>
              <a:t>Барашев В. </a:t>
            </a:r>
            <a:br/>
            <a:r>
              <a:t>Самарин И. </a:t>
            </a:r>
          </a:p>
        </p:txBody>
      </p:sp>
      <p:sp>
        <p:nvSpPr>
          <p:cNvPr id="147" name="Ростов-на-Дону, 2025"/>
          <p:cNvSpPr txBox="1"/>
          <p:nvPr/>
        </p:nvSpPr>
        <p:spPr>
          <a:xfrm>
            <a:off x="9473572" y="12998449"/>
            <a:ext cx="5436854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Ростов-на-Дону, 2025</a:t>
            </a:r>
          </a:p>
        </p:txBody>
      </p:sp>
      <p:pic>
        <p:nvPicPr>
          <p:cNvPr id="148" name="8a04b6b5-a4bc-42c8-b122-ff7bbe3eaafc.png" descr="8a04b6b5-a4bc-42c8-b122-ff7bbe3eaafc.png"/>
          <p:cNvPicPr>
            <a:picLocks noChangeAspect="1"/>
          </p:cNvPicPr>
          <p:nvPr/>
        </p:nvPicPr>
        <p:blipFill>
          <a:blip r:embed="rId2">
            <a:extLst/>
          </a:blip>
          <a:srcRect l="17323" t="17327" r="16700" b="18798"/>
          <a:stretch>
            <a:fillRect/>
          </a:stretch>
        </p:blipFill>
        <p:spPr>
          <a:xfrm>
            <a:off x="10166823" y="6650218"/>
            <a:ext cx="4050160" cy="3921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95" fill="norm" stroke="1" extrusionOk="0">
                <a:moveTo>
                  <a:pt x="10188" y="4"/>
                </a:moveTo>
                <a:cubicBezTo>
                  <a:pt x="9074" y="19"/>
                  <a:pt x="8744" y="39"/>
                  <a:pt x="8686" y="96"/>
                </a:cubicBezTo>
                <a:cubicBezTo>
                  <a:pt x="8669" y="113"/>
                  <a:pt x="8627" y="126"/>
                  <a:pt x="8593" y="126"/>
                </a:cubicBezTo>
                <a:cubicBezTo>
                  <a:pt x="8533" y="126"/>
                  <a:pt x="7912" y="330"/>
                  <a:pt x="7742" y="406"/>
                </a:cubicBezTo>
                <a:cubicBezTo>
                  <a:pt x="7692" y="428"/>
                  <a:pt x="7653" y="458"/>
                  <a:pt x="7653" y="472"/>
                </a:cubicBezTo>
                <a:cubicBezTo>
                  <a:pt x="7653" y="486"/>
                  <a:pt x="7627" y="498"/>
                  <a:pt x="7596" y="498"/>
                </a:cubicBezTo>
                <a:cubicBezTo>
                  <a:pt x="7529" y="498"/>
                  <a:pt x="7049" y="1006"/>
                  <a:pt x="6974" y="1154"/>
                </a:cubicBezTo>
                <a:cubicBezTo>
                  <a:pt x="6831" y="1440"/>
                  <a:pt x="6793" y="1736"/>
                  <a:pt x="6792" y="2544"/>
                </a:cubicBezTo>
                <a:cubicBezTo>
                  <a:pt x="6792" y="2916"/>
                  <a:pt x="6806" y="3306"/>
                  <a:pt x="6823" y="3412"/>
                </a:cubicBezTo>
                <a:lnTo>
                  <a:pt x="6853" y="3604"/>
                </a:lnTo>
                <a:lnTo>
                  <a:pt x="6508" y="3621"/>
                </a:lnTo>
                <a:cubicBezTo>
                  <a:pt x="5994" y="3644"/>
                  <a:pt x="5713" y="3698"/>
                  <a:pt x="5206" y="3873"/>
                </a:cubicBezTo>
                <a:cubicBezTo>
                  <a:pt x="4881" y="3985"/>
                  <a:pt x="4576" y="4134"/>
                  <a:pt x="4576" y="4179"/>
                </a:cubicBezTo>
                <a:cubicBezTo>
                  <a:pt x="4576" y="4194"/>
                  <a:pt x="4512" y="4235"/>
                  <a:pt x="4436" y="4271"/>
                </a:cubicBezTo>
                <a:cubicBezTo>
                  <a:pt x="4359" y="4306"/>
                  <a:pt x="4256" y="4377"/>
                  <a:pt x="4207" y="4428"/>
                </a:cubicBezTo>
                <a:cubicBezTo>
                  <a:pt x="4158" y="4479"/>
                  <a:pt x="4107" y="4522"/>
                  <a:pt x="4091" y="4522"/>
                </a:cubicBezTo>
                <a:cubicBezTo>
                  <a:pt x="4075" y="4522"/>
                  <a:pt x="3990" y="4590"/>
                  <a:pt x="3903" y="4675"/>
                </a:cubicBezTo>
                <a:cubicBezTo>
                  <a:pt x="3816" y="4760"/>
                  <a:pt x="3708" y="4851"/>
                  <a:pt x="3661" y="4876"/>
                </a:cubicBezTo>
                <a:cubicBezTo>
                  <a:pt x="3556" y="4933"/>
                  <a:pt x="3084" y="5433"/>
                  <a:pt x="2946" y="5637"/>
                </a:cubicBezTo>
                <a:cubicBezTo>
                  <a:pt x="2441" y="6379"/>
                  <a:pt x="2344" y="6567"/>
                  <a:pt x="2097" y="7261"/>
                </a:cubicBezTo>
                <a:cubicBezTo>
                  <a:pt x="1974" y="7607"/>
                  <a:pt x="1929" y="7773"/>
                  <a:pt x="1901" y="7986"/>
                </a:cubicBezTo>
                <a:cubicBezTo>
                  <a:pt x="1892" y="8060"/>
                  <a:pt x="1873" y="8129"/>
                  <a:pt x="1860" y="8139"/>
                </a:cubicBezTo>
                <a:cubicBezTo>
                  <a:pt x="1847" y="8148"/>
                  <a:pt x="1817" y="8316"/>
                  <a:pt x="1795" y="8511"/>
                </a:cubicBezTo>
                <a:cubicBezTo>
                  <a:pt x="1772" y="8706"/>
                  <a:pt x="1740" y="8996"/>
                  <a:pt x="1721" y="9154"/>
                </a:cubicBezTo>
                <a:cubicBezTo>
                  <a:pt x="1678" y="9529"/>
                  <a:pt x="1678" y="10594"/>
                  <a:pt x="1721" y="10896"/>
                </a:cubicBezTo>
                <a:cubicBezTo>
                  <a:pt x="1777" y="11283"/>
                  <a:pt x="1829" y="11521"/>
                  <a:pt x="1860" y="11521"/>
                </a:cubicBezTo>
                <a:cubicBezTo>
                  <a:pt x="1876" y="11521"/>
                  <a:pt x="1890" y="11543"/>
                  <a:pt x="1890" y="11571"/>
                </a:cubicBezTo>
                <a:cubicBezTo>
                  <a:pt x="1890" y="11599"/>
                  <a:pt x="1935" y="11705"/>
                  <a:pt x="1989" y="11805"/>
                </a:cubicBezTo>
                <a:lnTo>
                  <a:pt x="2089" y="11986"/>
                </a:lnTo>
                <a:lnTo>
                  <a:pt x="1907" y="12091"/>
                </a:lnTo>
                <a:cubicBezTo>
                  <a:pt x="1807" y="12150"/>
                  <a:pt x="1671" y="12260"/>
                  <a:pt x="1604" y="12336"/>
                </a:cubicBezTo>
                <a:cubicBezTo>
                  <a:pt x="1537" y="12413"/>
                  <a:pt x="1426" y="12513"/>
                  <a:pt x="1359" y="12557"/>
                </a:cubicBezTo>
                <a:cubicBezTo>
                  <a:pt x="1214" y="12651"/>
                  <a:pt x="1157" y="12736"/>
                  <a:pt x="1071" y="12979"/>
                </a:cubicBezTo>
                <a:cubicBezTo>
                  <a:pt x="948" y="13326"/>
                  <a:pt x="1005" y="13574"/>
                  <a:pt x="1266" y="13836"/>
                </a:cubicBezTo>
                <a:cubicBezTo>
                  <a:pt x="1340" y="13909"/>
                  <a:pt x="1399" y="13981"/>
                  <a:pt x="1399" y="13995"/>
                </a:cubicBezTo>
                <a:cubicBezTo>
                  <a:pt x="1399" y="14033"/>
                  <a:pt x="1217" y="14124"/>
                  <a:pt x="1141" y="14124"/>
                </a:cubicBezTo>
                <a:cubicBezTo>
                  <a:pt x="1069" y="14124"/>
                  <a:pt x="917" y="14189"/>
                  <a:pt x="491" y="14402"/>
                </a:cubicBezTo>
                <a:cubicBezTo>
                  <a:pt x="213" y="14541"/>
                  <a:pt x="100" y="14644"/>
                  <a:pt x="25" y="14830"/>
                </a:cubicBezTo>
                <a:cubicBezTo>
                  <a:pt x="7" y="14876"/>
                  <a:pt x="-2" y="14908"/>
                  <a:pt x="0" y="14942"/>
                </a:cubicBezTo>
                <a:cubicBezTo>
                  <a:pt x="2" y="14975"/>
                  <a:pt x="14" y="15010"/>
                  <a:pt x="38" y="15064"/>
                </a:cubicBezTo>
                <a:cubicBezTo>
                  <a:pt x="68" y="15133"/>
                  <a:pt x="146" y="15245"/>
                  <a:pt x="210" y="15317"/>
                </a:cubicBezTo>
                <a:cubicBezTo>
                  <a:pt x="360" y="15484"/>
                  <a:pt x="491" y="15546"/>
                  <a:pt x="912" y="15634"/>
                </a:cubicBezTo>
                <a:lnTo>
                  <a:pt x="999" y="15652"/>
                </a:lnTo>
                <a:lnTo>
                  <a:pt x="870" y="15960"/>
                </a:lnTo>
                <a:cubicBezTo>
                  <a:pt x="798" y="16130"/>
                  <a:pt x="696" y="16365"/>
                  <a:pt x="643" y="16482"/>
                </a:cubicBezTo>
                <a:cubicBezTo>
                  <a:pt x="591" y="16598"/>
                  <a:pt x="548" y="16731"/>
                  <a:pt x="548" y="16778"/>
                </a:cubicBezTo>
                <a:cubicBezTo>
                  <a:pt x="548" y="16824"/>
                  <a:pt x="536" y="16863"/>
                  <a:pt x="523" y="16863"/>
                </a:cubicBezTo>
                <a:cubicBezTo>
                  <a:pt x="509" y="16863"/>
                  <a:pt x="471" y="16960"/>
                  <a:pt x="438" y="17079"/>
                </a:cubicBezTo>
                <a:cubicBezTo>
                  <a:pt x="354" y="17380"/>
                  <a:pt x="391" y="17489"/>
                  <a:pt x="618" y="17608"/>
                </a:cubicBezTo>
                <a:cubicBezTo>
                  <a:pt x="787" y="17697"/>
                  <a:pt x="854" y="17691"/>
                  <a:pt x="1270" y="17551"/>
                </a:cubicBezTo>
                <a:cubicBezTo>
                  <a:pt x="1468" y="17484"/>
                  <a:pt x="1651" y="17439"/>
                  <a:pt x="1676" y="17449"/>
                </a:cubicBezTo>
                <a:cubicBezTo>
                  <a:pt x="1701" y="17459"/>
                  <a:pt x="1728" y="17535"/>
                  <a:pt x="1738" y="17628"/>
                </a:cubicBezTo>
                <a:cubicBezTo>
                  <a:pt x="1765" y="17870"/>
                  <a:pt x="1836" y="18181"/>
                  <a:pt x="1865" y="18181"/>
                </a:cubicBezTo>
                <a:cubicBezTo>
                  <a:pt x="1879" y="18181"/>
                  <a:pt x="1890" y="18205"/>
                  <a:pt x="1890" y="18233"/>
                </a:cubicBezTo>
                <a:cubicBezTo>
                  <a:pt x="1890" y="18299"/>
                  <a:pt x="2118" y="18769"/>
                  <a:pt x="2157" y="18784"/>
                </a:cubicBezTo>
                <a:cubicBezTo>
                  <a:pt x="2207" y="18804"/>
                  <a:pt x="2291" y="18998"/>
                  <a:pt x="2262" y="19027"/>
                </a:cubicBezTo>
                <a:cubicBezTo>
                  <a:pt x="2247" y="19041"/>
                  <a:pt x="2160" y="19062"/>
                  <a:pt x="2070" y="19073"/>
                </a:cubicBezTo>
                <a:cubicBezTo>
                  <a:pt x="1746" y="19110"/>
                  <a:pt x="1630" y="19133"/>
                  <a:pt x="1647" y="19162"/>
                </a:cubicBezTo>
                <a:cubicBezTo>
                  <a:pt x="1657" y="19179"/>
                  <a:pt x="1625" y="19195"/>
                  <a:pt x="1575" y="19195"/>
                </a:cubicBezTo>
                <a:cubicBezTo>
                  <a:pt x="1526" y="19195"/>
                  <a:pt x="1441" y="19208"/>
                  <a:pt x="1386" y="19226"/>
                </a:cubicBezTo>
                <a:cubicBezTo>
                  <a:pt x="1331" y="19243"/>
                  <a:pt x="1174" y="19293"/>
                  <a:pt x="1039" y="19335"/>
                </a:cubicBezTo>
                <a:cubicBezTo>
                  <a:pt x="904" y="19377"/>
                  <a:pt x="728" y="19444"/>
                  <a:pt x="646" y="19486"/>
                </a:cubicBezTo>
                <a:cubicBezTo>
                  <a:pt x="402" y="19609"/>
                  <a:pt x="188" y="19849"/>
                  <a:pt x="188" y="19999"/>
                </a:cubicBezTo>
                <a:cubicBezTo>
                  <a:pt x="188" y="20097"/>
                  <a:pt x="318" y="20335"/>
                  <a:pt x="385" y="20360"/>
                </a:cubicBezTo>
                <a:cubicBezTo>
                  <a:pt x="412" y="20370"/>
                  <a:pt x="483" y="20414"/>
                  <a:pt x="540" y="20458"/>
                </a:cubicBezTo>
                <a:cubicBezTo>
                  <a:pt x="637" y="20532"/>
                  <a:pt x="1121" y="20717"/>
                  <a:pt x="1399" y="20786"/>
                </a:cubicBezTo>
                <a:cubicBezTo>
                  <a:pt x="1462" y="20802"/>
                  <a:pt x="1580" y="20831"/>
                  <a:pt x="1661" y="20852"/>
                </a:cubicBezTo>
                <a:cubicBezTo>
                  <a:pt x="1930" y="20920"/>
                  <a:pt x="2103" y="20957"/>
                  <a:pt x="2301" y="20990"/>
                </a:cubicBezTo>
                <a:cubicBezTo>
                  <a:pt x="2409" y="21007"/>
                  <a:pt x="2584" y="21038"/>
                  <a:pt x="2692" y="21057"/>
                </a:cubicBezTo>
                <a:cubicBezTo>
                  <a:pt x="2800" y="21076"/>
                  <a:pt x="2970" y="21098"/>
                  <a:pt x="3069" y="21108"/>
                </a:cubicBezTo>
                <a:cubicBezTo>
                  <a:pt x="3168" y="21117"/>
                  <a:pt x="3278" y="21139"/>
                  <a:pt x="3314" y="21156"/>
                </a:cubicBezTo>
                <a:cubicBezTo>
                  <a:pt x="3381" y="21187"/>
                  <a:pt x="3609" y="21211"/>
                  <a:pt x="4142" y="21243"/>
                </a:cubicBezTo>
                <a:cubicBezTo>
                  <a:pt x="4308" y="21253"/>
                  <a:pt x="4444" y="21275"/>
                  <a:pt x="4444" y="21291"/>
                </a:cubicBezTo>
                <a:cubicBezTo>
                  <a:pt x="4444" y="21320"/>
                  <a:pt x="4693" y="21340"/>
                  <a:pt x="5507" y="21379"/>
                </a:cubicBezTo>
                <a:cubicBezTo>
                  <a:pt x="5723" y="21389"/>
                  <a:pt x="5915" y="21411"/>
                  <a:pt x="5932" y="21429"/>
                </a:cubicBezTo>
                <a:cubicBezTo>
                  <a:pt x="5949" y="21446"/>
                  <a:pt x="6225" y="21457"/>
                  <a:pt x="6546" y="21457"/>
                </a:cubicBezTo>
                <a:cubicBezTo>
                  <a:pt x="6913" y="21457"/>
                  <a:pt x="7128" y="21471"/>
                  <a:pt x="7128" y="21492"/>
                </a:cubicBezTo>
                <a:cubicBezTo>
                  <a:pt x="7128" y="21514"/>
                  <a:pt x="7396" y="21527"/>
                  <a:pt x="7865" y="21527"/>
                </a:cubicBezTo>
                <a:cubicBezTo>
                  <a:pt x="8335" y="21527"/>
                  <a:pt x="8601" y="21541"/>
                  <a:pt x="8601" y="21562"/>
                </a:cubicBezTo>
                <a:cubicBezTo>
                  <a:pt x="8601" y="21584"/>
                  <a:pt x="9355" y="21595"/>
                  <a:pt x="10796" y="21595"/>
                </a:cubicBezTo>
                <a:cubicBezTo>
                  <a:pt x="12236" y="21595"/>
                  <a:pt x="12988" y="21584"/>
                  <a:pt x="12988" y="21562"/>
                </a:cubicBezTo>
                <a:cubicBezTo>
                  <a:pt x="12988" y="21541"/>
                  <a:pt x="13212" y="21527"/>
                  <a:pt x="13594" y="21527"/>
                </a:cubicBezTo>
                <a:cubicBezTo>
                  <a:pt x="13976" y="21527"/>
                  <a:pt x="14199" y="21514"/>
                  <a:pt x="14199" y="21492"/>
                </a:cubicBezTo>
                <a:cubicBezTo>
                  <a:pt x="14199" y="21471"/>
                  <a:pt x="14416" y="21457"/>
                  <a:pt x="14783" y="21457"/>
                </a:cubicBezTo>
                <a:cubicBezTo>
                  <a:pt x="15104" y="21457"/>
                  <a:pt x="15380" y="21446"/>
                  <a:pt x="15397" y="21429"/>
                </a:cubicBezTo>
                <a:cubicBezTo>
                  <a:pt x="15427" y="21399"/>
                  <a:pt x="15654" y="21380"/>
                  <a:pt x="16500" y="21339"/>
                </a:cubicBezTo>
                <a:cubicBezTo>
                  <a:pt x="16711" y="21329"/>
                  <a:pt x="16885" y="21307"/>
                  <a:pt x="16885" y="21291"/>
                </a:cubicBezTo>
                <a:cubicBezTo>
                  <a:pt x="16885" y="21275"/>
                  <a:pt x="17021" y="21255"/>
                  <a:pt x="17187" y="21245"/>
                </a:cubicBezTo>
                <a:cubicBezTo>
                  <a:pt x="17568" y="21223"/>
                  <a:pt x="18020" y="21171"/>
                  <a:pt x="18275" y="21123"/>
                </a:cubicBezTo>
                <a:cubicBezTo>
                  <a:pt x="18383" y="21102"/>
                  <a:pt x="18567" y="21072"/>
                  <a:pt x="18684" y="21055"/>
                </a:cubicBezTo>
                <a:cubicBezTo>
                  <a:pt x="19155" y="20986"/>
                  <a:pt x="19374" y="20944"/>
                  <a:pt x="19723" y="20854"/>
                </a:cubicBezTo>
                <a:cubicBezTo>
                  <a:pt x="19799" y="20834"/>
                  <a:pt x="19918" y="20803"/>
                  <a:pt x="19985" y="20786"/>
                </a:cubicBezTo>
                <a:cubicBezTo>
                  <a:pt x="20405" y="20686"/>
                  <a:pt x="20913" y="20460"/>
                  <a:pt x="21090" y="20292"/>
                </a:cubicBezTo>
                <a:cubicBezTo>
                  <a:pt x="21184" y="20203"/>
                  <a:pt x="21204" y="20158"/>
                  <a:pt x="21204" y="20052"/>
                </a:cubicBezTo>
                <a:cubicBezTo>
                  <a:pt x="21204" y="19920"/>
                  <a:pt x="21111" y="19723"/>
                  <a:pt x="21012" y="19645"/>
                </a:cubicBezTo>
                <a:cubicBezTo>
                  <a:pt x="20887" y="19547"/>
                  <a:pt x="20449" y="19335"/>
                  <a:pt x="20222" y="19265"/>
                </a:cubicBezTo>
                <a:cubicBezTo>
                  <a:pt x="20087" y="19223"/>
                  <a:pt x="19933" y="19175"/>
                  <a:pt x="19877" y="19158"/>
                </a:cubicBezTo>
                <a:cubicBezTo>
                  <a:pt x="19822" y="19141"/>
                  <a:pt x="19729" y="19127"/>
                  <a:pt x="19672" y="19127"/>
                </a:cubicBezTo>
                <a:cubicBezTo>
                  <a:pt x="19615" y="19127"/>
                  <a:pt x="19568" y="19112"/>
                  <a:pt x="19568" y="19094"/>
                </a:cubicBezTo>
                <a:cubicBezTo>
                  <a:pt x="19568" y="19075"/>
                  <a:pt x="19546" y="19060"/>
                  <a:pt x="19520" y="19060"/>
                </a:cubicBezTo>
                <a:cubicBezTo>
                  <a:pt x="19480" y="19060"/>
                  <a:pt x="19483" y="19035"/>
                  <a:pt x="19539" y="18924"/>
                </a:cubicBezTo>
                <a:cubicBezTo>
                  <a:pt x="19576" y="18849"/>
                  <a:pt x="19624" y="18776"/>
                  <a:pt x="19645" y="18762"/>
                </a:cubicBezTo>
                <a:cubicBezTo>
                  <a:pt x="19665" y="18749"/>
                  <a:pt x="19707" y="18693"/>
                  <a:pt x="19738" y="18638"/>
                </a:cubicBezTo>
                <a:cubicBezTo>
                  <a:pt x="20019" y="18125"/>
                  <a:pt x="20119" y="17824"/>
                  <a:pt x="20184" y="17293"/>
                </a:cubicBezTo>
                <a:cubicBezTo>
                  <a:pt x="20215" y="17044"/>
                  <a:pt x="20242" y="17018"/>
                  <a:pt x="20440" y="17046"/>
                </a:cubicBezTo>
                <a:cubicBezTo>
                  <a:pt x="20527" y="17059"/>
                  <a:pt x="20774" y="17077"/>
                  <a:pt x="20986" y="17086"/>
                </a:cubicBezTo>
                <a:lnTo>
                  <a:pt x="21372" y="17103"/>
                </a:lnTo>
                <a:lnTo>
                  <a:pt x="21484" y="16985"/>
                </a:lnTo>
                <a:cubicBezTo>
                  <a:pt x="21586" y="16879"/>
                  <a:pt x="21598" y="16850"/>
                  <a:pt x="21598" y="16677"/>
                </a:cubicBezTo>
                <a:cubicBezTo>
                  <a:pt x="21598" y="16475"/>
                  <a:pt x="21564" y="16386"/>
                  <a:pt x="21393" y="16133"/>
                </a:cubicBezTo>
                <a:cubicBezTo>
                  <a:pt x="21334" y="16046"/>
                  <a:pt x="21273" y="15952"/>
                  <a:pt x="21255" y="15923"/>
                </a:cubicBezTo>
                <a:cubicBezTo>
                  <a:pt x="21237" y="15894"/>
                  <a:pt x="21196" y="15843"/>
                  <a:pt x="21164" y="15809"/>
                </a:cubicBezTo>
                <a:cubicBezTo>
                  <a:pt x="21133" y="15775"/>
                  <a:pt x="21107" y="15730"/>
                  <a:pt x="21107" y="15711"/>
                </a:cubicBezTo>
                <a:cubicBezTo>
                  <a:pt x="21107" y="15692"/>
                  <a:pt x="21069" y="15637"/>
                  <a:pt x="21024" y="15591"/>
                </a:cubicBezTo>
                <a:cubicBezTo>
                  <a:pt x="20933" y="15497"/>
                  <a:pt x="20921" y="15442"/>
                  <a:pt x="20988" y="15442"/>
                </a:cubicBezTo>
                <a:cubicBezTo>
                  <a:pt x="21064" y="15442"/>
                  <a:pt x="21204" y="15307"/>
                  <a:pt x="21272" y="15169"/>
                </a:cubicBezTo>
                <a:cubicBezTo>
                  <a:pt x="21377" y="14957"/>
                  <a:pt x="21357" y="14821"/>
                  <a:pt x="21200" y="14644"/>
                </a:cubicBezTo>
                <a:cubicBezTo>
                  <a:pt x="21126" y="14561"/>
                  <a:pt x="21047" y="14496"/>
                  <a:pt x="21024" y="14496"/>
                </a:cubicBezTo>
                <a:cubicBezTo>
                  <a:pt x="21002" y="14496"/>
                  <a:pt x="20965" y="14473"/>
                  <a:pt x="20942" y="14443"/>
                </a:cubicBezTo>
                <a:cubicBezTo>
                  <a:pt x="20918" y="14414"/>
                  <a:pt x="20827" y="14349"/>
                  <a:pt x="20739" y="14299"/>
                </a:cubicBezTo>
                <a:cubicBezTo>
                  <a:pt x="20650" y="14249"/>
                  <a:pt x="20535" y="14182"/>
                  <a:pt x="20483" y="14152"/>
                </a:cubicBezTo>
                <a:lnTo>
                  <a:pt x="20387" y="14100"/>
                </a:lnTo>
                <a:lnTo>
                  <a:pt x="20457" y="14034"/>
                </a:lnTo>
                <a:cubicBezTo>
                  <a:pt x="20596" y="13905"/>
                  <a:pt x="20649" y="13738"/>
                  <a:pt x="20648" y="13440"/>
                </a:cubicBezTo>
                <a:cubicBezTo>
                  <a:pt x="20647" y="13184"/>
                  <a:pt x="20638" y="13148"/>
                  <a:pt x="20550" y="13025"/>
                </a:cubicBezTo>
                <a:cubicBezTo>
                  <a:pt x="20497" y="12950"/>
                  <a:pt x="20418" y="12836"/>
                  <a:pt x="20375" y="12771"/>
                </a:cubicBezTo>
                <a:cubicBezTo>
                  <a:pt x="20293" y="12648"/>
                  <a:pt x="20021" y="12377"/>
                  <a:pt x="19911" y="12310"/>
                </a:cubicBezTo>
                <a:cubicBezTo>
                  <a:pt x="19849" y="12273"/>
                  <a:pt x="19848" y="12268"/>
                  <a:pt x="19930" y="12174"/>
                </a:cubicBezTo>
                <a:cubicBezTo>
                  <a:pt x="20214" y="11850"/>
                  <a:pt x="20453" y="11325"/>
                  <a:pt x="20527" y="10861"/>
                </a:cubicBezTo>
                <a:cubicBezTo>
                  <a:pt x="20570" y="10592"/>
                  <a:pt x="20567" y="9238"/>
                  <a:pt x="20523" y="8918"/>
                </a:cubicBezTo>
                <a:cubicBezTo>
                  <a:pt x="20464" y="8490"/>
                  <a:pt x="20426" y="8263"/>
                  <a:pt x="20390" y="8113"/>
                </a:cubicBezTo>
                <a:cubicBezTo>
                  <a:pt x="20370" y="8034"/>
                  <a:pt x="20342" y="7914"/>
                  <a:pt x="20326" y="7844"/>
                </a:cubicBezTo>
                <a:cubicBezTo>
                  <a:pt x="20296" y="7713"/>
                  <a:pt x="20270" y="7629"/>
                  <a:pt x="20222" y="7514"/>
                </a:cubicBezTo>
                <a:cubicBezTo>
                  <a:pt x="20207" y="7477"/>
                  <a:pt x="20172" y="7375"/>
                  <a:pt x="20144" y="7287"/>
                </a:cubicBezTo>
                <a:cubicBezTo>
                  <a:pt x="20070" y="7050"/>
                  <a:pt x="19751" y="6412"/>
                  <a:pt x="19653" y="6303"/>
                </a:cubicBezTo>
                <a:cubicBezTo>
                  <a:pt x="19606" y="6251"/>
                  <a:pt x="19568" y="6192"/>
                  <a:pt x="19568" y="6174"/>
                </a:cubicBezTo>
                <a:cubicBezTo>
                  <a:pt x="19568" y="6135"/>
                  <a:pt x="19542" y="6100"/>
                  <a:pt x="19340" y="5866"/>
                </a:cubicBezTo>
                <a:cubicBezTo>
                  <a:pt x="19259" y="5773"/>
                  <a:pt x="19140" y="5659"/>
                  <a:pt x="19077" y="5615"/>
                </a:cubicBezTo>
                <a:cubicBezTo>
                  <a:pt x="19014" y="5571"/>
                  <a:pt x="18904" y="5488"/>
                  <a:pt x="18832" y="5433"/>
                </a:cubicBezTo>
                <a:cubicBezTo>
                  <a:pt x="18528" y="5197"/>
                  <a:pt x="17916" y="4927"/>
                  <a:pt x="17687" y="4926"/>
                </a:cubicBezTo>
                <a:cubicBezTo>
                  <a:pt x="17558" y="4926"/>
                  <a:pt x="17425" y="4863"/>
                  <a:pt x="17291" y="4736"/>
                </a:cubicBezTo>
                <a:cubicBezTo>
                  <a:pt x="17211" y="4661"/>
                  <a:pt x="16719" y="4392"/>
                  <a:pt x="16576" y="4345"/>
                </a:cubicBezTo>
                <a:cubicBezTo>
                  <a:pt x="16461" y="4308"/>
                  <a:pt x="16284" y="4264"/>
                  <a:pt x="16049" y="4212"/>
                </a:cubicBezTo>
                <a:cubicBezTo>
                  <a:pt x="15959" y="4192"/>
                  <a:pt x="15694" y="4172"/>
                  <a:pt x="15460" y="4170"/>
                </a:cubicBezTo>
                <a:lnTo>
                  <a:pt x="15035" y="4166"/>
                </a:lnTo>
                <a:lnTo>
                  <a:pt x="15012" y="3626"/>
                </a:lnTo>
                <a:cubicBezTo>
                  <a:pt x="14982" y="2919"/>
                  <a:pt x="14948" y="2603"/>
                  <a:pt x="14838" y="2070"/>
                </a:cubicBezTo>
                <a:cubicBezTo>
                  <a:pt x="14751" y="1648"/>
                  <a:pt x="14276" y="837"/>
                  <a:pt x="14116" y="837"/>
                </a:cubicBezTo>
                <a:cubicBezTo>
                  <a:pt x="14084" y="837"/>
                  <a:pt x="14067" y="827"/>
                  <a:pt x="14078" y="815"/>
                </a:cubicBezTo>
                <a:cubicBezTo>
                  <a:pt x="14108" y="784"/>
                  <a:pt x="13864" y="585"/>
                  <a:pt x="13736" y="535"/>
                </a:cubicBezTo>
                <a:cubicBezTo>
                  <a:pt x="13676" y="512"/>
                  <a:pt x="13568" y="463"/>
                  <a:pt x="13496" y="428"/>
                </a:cubicBezTo>
                <a:cubicBezTo>
                  <a:pt x="13086" y="228"/>
                  <a:pt x="12570" y="126"/>
                  <a:pt x="11712" y="74"/>
                </a:cubicBezTo>
                <a:cubicBezTo>
                  <a:pt x="11559" y="65"/>
                  <a:pt x="11403" y="42"/>
                  <a:pt x="11367" y="24"/>
                </a:cubicBezTo>
                <a:cubicBezTo>
                  <a:pt x="11326" y="2"/>
                  <a:pt x="10894" y="-5"/>
                  <a:pt x="10188" y="4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План:"/>
          <p:cNvSpPr txBox="1"/>
          <p:nvPr>
            <p:ph type="title"/>
          </p:nvPr>
        </p:nvSpPr>
        <p:spPr>
          <a:xfrm>
            <a:off x="952500" y="696240"/>
            <a:ext cx="22479000" cy="2857502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5900"/>
              </a:spcBef>
              <a:defRPr cap="none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План:</a:t>
            </a:r>
          </a:p>
        </p:txBody>
      </p:sp>
      <p:sp>
        <p:nvSpPr>
          <p:cNvPr id="151" name="Введение…"/>
          <p:cNvSpPr txBox="1"/>
          <p:nvPr/>
        </p:nvSpPr>
        <p:spPr>
          <a:xfrm>
            <a:off x="936443" y="2579505"/>
            <a:ext cx="8808424" cy="993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71500" indent="-571500">
              <a:buClr>
                <a:srgbClr val="606060"/>
              </a:buClr>
              <a:buSzPct val="125000"/>
              <a:buChar char="•"/>
              <a:defRPr sz="5200"/>
            </a:pPr>
            <a:r>
              <a:t>Введение</a:t>
            </a:r>
          </a:p>
          <a:p>
            <a:pPr marL="571500" indent="-571500">
              <a:buClr>
                <a:srgbClr val="606060"/>
              </a:buClr>
              <a:buSzPct val="125000"/>
              <a:buChar char="•"/>
              <a:defRPr sz="5200"/>
            </a:pPr>
            <a:r>
              <a:t>Описание реализации:</a:t>
            </a:r>
          </a:p>
          <a:p>
            <a:pPr lvl="1" marL="1217543" indent="-646042">
              <a:buClr>
                <a:srgbClr val="606060"/>
              </a:buClr>
              <a:buSzPct val="125000"/>
              <a:buChar char="•"/>
              <a:defRPr sz="5200"/>
            </a:pPr>
            <a:r>
              <a:t>Используемые технологии</a:t>
            </a:r>
          </a:p>
          <a:p>
            <a:pPr lvl="1" marL="1217543" indent="-646042">
              <a:buClr>
                <a:srgbClr val="606060"/>
              </a:buClr>
              <a:buSzPct val="125000"/>
              <a:buChar char="•"/>
              <a:defRPr sz="5200"/>
            </a:pPr>
            <a:r>
              <a:t>Структура</a:t>
            </a:r>
          </a:p>
          <a:p>
            <a:pPr lvl="1" marL="1217543" indent="-646042">
              <a:buClr>
                <a:srgbClr val="606060"/>
              </a:buClr>
              <a:buSzPct val="125000"/>
              <a:buChar char="•"/>
              <a:defRPr sz="5200"/>
            </a:pPr>
            <a:r>
              <a:t>Скрины</a:t>
            </a:r>
          </a:p>
          <a:p>
            <a:pPr lvl="1" marL="1217543" indent="-646042">
              <a:buClr>
                <a:srgbClr val="606060"/>
              </a:buClr>
              <a:buSzPct val="125000"/>
              <a:buChar char="•"/>
              <a:defRPr sz="5200"/>
            </a:pPr>
            <a:r>
              <a:t>QR</a:t>
            </a:r>
          </a:p>
          <a:p>
            <a:pPr marL="571500" indent="-571500">
              <a:buClr>
                <a:srgbClr val="606060"/>
              </a:buClr>
              <a:buSzPct val="125000"/>
              <a:buChar char="•"/>
              <a:defRPr sz="5200"/>
            </a:pPr>
            <a:r>
              <a:t>Заключение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Введение"/>
          <p:cNvSpPr txBox="1"/>
          <p:nvPr>
            <p:ph type="title"/>
          </p:nvPr>
        </p:nvSpPr>
        <p:spPr>
          <a:xfrm>
            <a:off x="952500" y="720400"/>
            <a:ext cx="22479000" cy="1956562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5900"/>
              </a:spcBef>
              <a:defRPr cap="none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Введение</a:t>
            </a:r>
          </a:p>
        </p:txBody>
      </p:sp>
      <p:sp>
        <p:nvSpPr>
          <p:cNvPr id="154" name="VPBot — удобный бот для заказа еды прямо из Telegram!…"/>
          <p:cNvSpPr txBox="1"/>
          <p:nvPr/>
        </p:nvSpPr>
        <p:spPr>
          <a:xfrm>
            <a:off x="648567" y="3040239"/>
            <a:ext cx="20669982" cy="4902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VPBot — удобный бот для заказа еды прямо из Telegram!</a:t>
            </a:r>
            <a:endParaRPr>
              <a:latin typeface="+mn-lt"/>
              <a:ea typeface="+mn-ea"/>
              <a:cs typeface="+mn-cs"/>
              <a:sym typeface="Helvetica Neue"/>
            </a:endParaRPr>
          </a:p>
          <a:p>
            <a:pPr>
              <a:defRPr b="1"/>
            </a:pPr>
            <a:r>
              <a:t>Меню онлайн</a:t>
            </a:r>
            <a:r>
              <a:rPr b="0"/>
              <a:t> — все блюда с фото и описанием, даже питон-бургер!</a:t>
            </a:r>
            <a:br>
              <a:rPr b="0"/>
            </a:br>
            <a:r>
              <a:t>Быстрый заказ</a:t>
            </a:r>
            <a:r>
              <a:rPr b="0"/>
              <a:t> — без звонков и ожидания, 2 клика и еда уже едет к вам.</a:t>
            </a:r>
            <a:br>
              <a:rPr b="0"/>
            </a:br>
            <a:r>
              <a:t>История заказов</a:t>
            </a:r>
            <a:r>
              <a:rPr b="0"/>
              <a:t> — чтобы заказать любимую пасту ещё быстрее.</a:t>
            </a:r>
            <a:br>
              <a:rPr b="0"/>
            </a:br>
            <a:r>
              <a:t>Обратная связь</a:t>
            </a:r>
            <a:r>
              <a:rPr b="0"/>
              <a:t> — хвалите шеф-повара или жалуйтесь на холодный суп.</a:t>
            </a:r>
            <a:br>
              <a:rPr b="0"/>
            </a:br>
            <a:r>
              <a:t>Админ-панель</a:t>
            </a:r>
            <a:r>
              <a:rPr b="0"/>
              <a:t> — просматривайте статистику и управляйте меню прямо в боте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Описание реализации:"/>
          <p:cNvSpPr txBox="1"/>
          <p:nvPr/>
        </p:nvSpPr>
        <p:spPr>
          <a:xfrm>
            <a:off x="952500" y="744097"/>
            <a:ext cx="22479000" cy="1956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sz="9000"/>
            </a:lvl1pPr>
          </a:lstStyle>
          <a:p>
            <a:pPr/>
            <a:r>
              <a:t>Описание реализации:</a:t>
            </a:r>
          </a:p>
        </p:txBody>
      </p:sp>
      <p:sp>
        <p:nvSpPr>
          <p:cNvPr id="157" name="Используемые технологии"/>
          <p:cNvSpPr txBox="1"/>
          <p:nvPr/>
        </p:nvSpPr>
        <p:spPr>
          <a:xfrm>
            <a:off x="8396560" y="2267991"/>
            <a:ext cx="759088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ctr">
              <a:defRPr sz="5200"/>
            </a:pPr>
            <a:r>
              <a:t>Используемые технологии</a:t>
            </a:r>
          </a:p>
        </p:txBody>
      </p:sp>
      <p:pic>
        <p:nvPicPr>
          <p:cNvPr id="158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2" t="2" r="0" b="60"/>
          <a:stretch>
            <a:fillRect/>
          </a:stretch>
        </p:blipFill>
        <p:spPr>
          <a:xfrm>
            <a:off x="3447558" y="4227119"/>
            <a:ext cx="5265718" cy="52625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599" fill="norm" stroke="1" extrusionOk="0">
                <a:moveTo>
                  <a:pt x="10705" y="0"/>
                </a:moveTo>
                <a:cubicBezTo>
                  <a:pt x="9845" y="2"/>
                  <a:pt x="9004" y="47"/>
                  <a:pt x="8560" y="140"/>
                </a:cubicBezTo>
                <a:cubicBezTo>
                  <a:pt x="6444" y="585"/>
                  <a:pt x="4669" y="1553"/>
                  <a:pt x="3111" y="3113"/>
                </a:cubicBezTo>
                <a:cubicBezTo>
                  <a:pt x="1838" y="4386"/>
                  <a:pt x="1026" y="5694"/>
                  <a:pt x="448" y="7395"/>
                </a:cubicBezTo>
                <a:cubicBezTo>
                  <a:pt x="99" y="8423"/>
                  <a:pt x="0" y="9167"/>
                  <a:pt x="0" y="10806"/>
                </a:cubicBezTo>
                <a:cubicBezTo>
                  <a:pt x="-1" y="12611"/>
                  <a:pt x="161" y="13557"/>
                  <a:pt x="700" y="14883"/>
                </a:cubicBezTo>
                <a:cubicBezTo>
                  <a:pt x="1258" y="16259"/>
                  <a:pt x="2042" y="17436"/>
                  <a:pt x="3108" y="18502"/>
                </a:cubicBezTo>
                <a:cubicBezTo>
                  <a:pt x="4656" y="20050"/>
                  <a:pt x="6761" y="21190"/>
                  <a:pt x="8656" y="21505"/>
                </a:cubicBezTo>
                <a:cubicBezTo>
                  <a:pt x="9022" y="21566"/>
                  <a:pt x="9918" y="21597"/>
                  <a:pt x="10808" y="21599"/>
                </a:cubicBezTo>
                <a:cubicBezTo>
                  <a:pt x="11697" y="21600"/>
                  <a:pt x="12580" y="21570"/>
                  <a:pt x="12917" y="21511"/>
                </a:cubicBezTo>
                <a:cubicBezTo>
                  <a:pt x="14850" y="21168"/>
                  <a:pt x="16782" y="20157"/>
                  <a:pt x="18322" y="18683"/>
                </a:cubicBezTo>
                <a:cubicBezTo>
                  <a:pt x="19889" y="17183"/>
                  <a:pt x="21033" y="15158"/>
                  <a:pt x="21461" y="13129"/>
                </a:cubicBezTo>
                <a:cubicBezTo>
                  <a:pt x="21552" y="12694"/>
                  <a:pt x="21597" y="11807"/>
                  <a:pt x="21599" y="10912"/>
                </a:cubicBezTo>
                <a:lnTo>
                  <a:pt x="21599" y="10790"/>
                </a:lnTo>
                <a:cubicBezTo>
                  <a:pt x="21596" y="9893"/>
                  <a:pt x="21551" y="9002"/>
                  <a:pt x="21459" y="8565"/>
                </a:cubicBezTo>
                <a:cubicBezTo>
                  <a:pt x="20579" y="4379"/>
                  <a:pt x="17229" y="996"/>
                  <a:pt x="13131" y="151"/>
                </a:cubicBezTo>
                <a:cubicBezTo>
                  <a:pt x="12662" y="55"/>
                  <a:pt x="11801" y="6"/>
                  <a:pt x="10933" y="0"/>
                </a:cubicBezTo>
                <a:lnTo>
                  <a:pt x="10705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59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73049" y="4226304"/>
            <a:ext cx="5263390" cy="52633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Изображение" descr="Изображение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86551" y="6560077"/>
            <a:ext cx="6610899" cy="6610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Описание реализации:"/>
          <p:cNvSpPr txBox="1"/>
          <p:nvPr/>
        </p:nvSpPr>
        <p:spPr>
          <a:xfrm>
            <a:off x="952500" y="744097"/>
            <a:ext cx="22479000" cy="1956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sz="9000"/>
            </a:lvl1pPr>
          </a:lstStyle>
          <a:p>
            <a:pPr/>
            <a:r>
              <a:t>Описание реализации:</a:t>
            </a:r>
          </a:p>
        </p:txBody>
      </p:sp>
      <p:sp>
        <p:nvSpPr>
          <p:cNvPr id="163" name="Структура"/>
          <p:cNvSpPr txBox="1"/>
          <p:nvPr/>
        </p:nvSpPr>
        <p:spPr>
          <a:xfrm>
            <a:off x="10699736" y="2184474"/>
            <a:ext cx="298452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5200"/>
            </a:pPr>
            <a:r>
              <a:t>Структура</a:t>
            </a:r>
          </a:p>
        </p:txBody>
      </p:sp>
      <p:sp>
        <p:nvSpPr>
          <p:cNvPr id="164" name="main"/>
          <p:cNvSpPr txBox="1"/>
          <p:nvPr/>
        </p:nvSpPr>
        <p:spPr>
          <a:xfrm>
            <a:off x="8911770" y="4172060"/>
            <a:ext cx="123420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main</a:t>
            </a:r>
          </a:p>
        </p:txBody>
      </p:sp>
      <p:sp>
        <p:nvSpPr>
          <p:cNvPr id="165" name="loader"/>
          <p:cNvSpPr txBox="1"/>
          <p:nvPr/>
        </p:nvSpPr>
        <p:spPr>
          <a:xfrm>
            <a:off x="13849219" y="4172060"/>
            <a:ext cx="1623009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loader</a:t>
            </a:r>
          </a:p>
        </p:txBody>
      </p:sp>
      <p:sp>
        <p:nvSpPr>
          <p:cNvPr id="166" name="handlers"/>
          <p:cNvSpPr txBox="1"/>
          <p:nvPr/>
        </p:nvSpPr>
        <p:spPr>
          <a:xfrm>
            <a:off x="8497745" y="5807138"/>
            <a:ext cx="2109652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handlers</a:t>
            </a:r>
          </a:p>
        </p:txBody>
      </p:sp>
      <p:sp>
        <p:nvSpPr>
          <p:cNvPr id="167" name="data"/>
          <p:cNvSpPr txBox="1"/>
          <p:nvPr/>
        </p:nvSpPr>
        <p:spPr>
          <a:xfrm>
            <a:off x="14131785" y="5807138"/>
            <a:ext cx="1105273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data</a:t>
            </a:r>
          </a:p>
        </p:txBody>
      </p:sp>
      <p:sp>
        <p:nvSpPr>
          <p:cNvPr id="168" name="admin"/>
          <p:cNvSpPr txBox="1"/>
          <p:nvPr/>
        </p:nvSpPr>
        <p:spPr>
          <a:xfrm>
            <a:off x="8729732" y="8895692"/>
            <a:ext cx="1532013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admin</a:t>
            </a:r>
          </a:p>
        </p:txBody>
      </p:sp>
      <p:sp>
        <p:nvSpPr>
          <p:cNvPr id="169" name="cart"/>
          <p:cNvSpPr txBox="1"/>
          <p:nvPr/>
        </p:nvSpPr>
        <p:spPr>
          <a:xfrm>
            <a:off x="8780081" y="7166372"/>
            <a:ext cx="105706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cart</a:t>
            </a:r>
          </a:p>
        </p:txBody>
      </p:sp>
      <p:sp>
        <p:nvSpPr>
          <p:cNvPr id="170" name="feedback"/>
          <p:cNvSpPr txBox="1"/>
          <p:nvPr/>
        </p:nvSpPr>
        <p:spPr>
          <a:xfrm>
            <a:off x="8742313" y="7761458"/>
            <a:ext cx="218923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feedback</a:t>
            </a:r>
          </a:p>
        </p:txBody>
      </p:sp>
      <p:sp>
        <p:nvSpPr>
          <p:cNvPr id="171" name="order"/>
          <p:cNvSpPr txBox="1"/>
          <p:nvPr/>
        </p:nvSpPr>
        <p:spPr>
          <a:xfrm>
            <a:off x="8761680" y="9477055"/>
            <a:ext cx="146811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order</a:t>
            </a:r>
          </a:p>
        </p:txBody>
      </p:sp>
      <p:sp>
        <p:nvSpPr>
          <p:cNvPr id="172" name="menu"/>
          <p:cNvSpPr txBox="1"/>
          <p:nvPr/>
        </p:nvSpPr>
        <p:spPr>
          <a:xfrm>
            <a:off x="8784215" y="8321714"/>
            <a:ext cx="142304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menu</a:t>
            </a:r>
          </a:p>
        </p:txBody>
      </p:sp>
      <p:sp>
        <p:nvSpPr>
          <p:cNvPr id="173" name="user"/>
          <p:cNvSpPr txBox="1"/>
          <p:nvPr/>
        </p:nvSpPr>
        <p:spPr>
          <a:xfrm>
            <a:off x="8737437" y="6627224"/>
            <a:ext cx="114235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user</a:t>
            </a:r>
          </a:p>
        </p:txBody>
      </p:sp>
      <p:sp>
        <p:nvSpPr>
          <p:cNvPr id="174" name="DB"/>
          <p:cNvSpPr txBox="1"/>
          <p:nvPr/>
        </p:nvSpPr>
        <p:spPr>
          <a:xfrm>
            <a:off x="14328584" y="7064731"/>
            <a:ext cx="881349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DB</a:t>
            </a:r>
          </a:p>
        </p:txBody>
      </p:sp>
      <p:sp>
        <p:nvSpPr>
          <p:cNvPr id="175" name="profile_fotos"/>
          <p:cNvSpPr txBox="1"/>
          <p:nvPr/>
        </p:nvSpPr>
        <p:spPr>
          <a:xfrm>
            <a:off x="14337104" y="7827926"/>
            <a:ext cx="3154252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profile_fotos</a:t>
            </a:r>
          </a:p>
        </p:txBody>
      </p:sp>
      <p:sp>
        <p:nvSpPr>
          <p:cNvPr id="176" name="Линия"/>
          <p:cNvSpPr/>
          <p:nvPr/>
        </p:nvSpPr>
        <p:spPr>
          <a:xfrm>
            <a:off x="10700693" y="4586531"/>
            <a:ext cx="2984526" cy="3"/>
          </a:xfrm>
          <a:prstGeom prst="line">
            <a:avLst/>
          </a:prstGeom>
          <a:ln w="38100">
            <a:solidFill>
              <a:srgbClr val="6F6A5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7" name="Линия"/>
          <p:cNvSpPr/>
          <p:nvPr/>
        </p:nvSpPr>
        <p:spPr>
          <a:xfrm flipV="1">
            <a:off x="12191998" y="4608023"/>
            <a:ext cx="3" cy="1554009"/>
          </a:xfrm>
          <a:prstGeom prst="line">
            <a:avLst/>
          </a:prstGeom>
          <a:ln w="38100">
            <a:solidFill>
              <a:srgbClr val="6F6A5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8" name="Линия"/>
          <p:cNvSpPr/>
          <p:nvPr/>
        </p:nvSpPr>
        <p:spPr>
          <a:xfrm>
            <a:off x="10699736" y="6183519"/>
            <a:ext cx="2984527" cy="3"/>
          </a:xfrm>
          <a:prstGeom prst="line">
            <a:avLst/>
          </a:prstGeom>
          <a:ln w="38100">
            <a:solidFill>
              <a:srgbClr val="6F6A5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9" name="Линия"/>
          <p:cNvSpPr/>
          <p:nvPr/>
        </p:nvSpPr>
        <p:spPr>
          <a:xfrm flipV="1">
            <a:off x="8525932" y="6529955"/>
            <a:ext cx="2" cy="3670734"/>
          </a:xfrm>
          <a:prstGeom prst="line">
            <a:avLst/>
          </a:prstGeom>
          <a:ln w="38100">
            <a:solidFill>
              <a:srgbClr val="6F6A5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0" name="Линия"/>
          <p:cNvSpPr/>
          <p:nvPr/>
        </p:nvSpPr>
        <p:spPr>
          <a:xfrm flipV="1">
            <a:off x="14249398" y="6776718"/>
            <a:ext cx="2" cy="2113920"/>
          </a:xfrm>
          <a:prstGeom prst="line">
            <a:avLst/>
          </a:prstGeom>
          <a:ln w="38100">
            <a:solidFill>
              <a:srgbClr val="6F6A5A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Описание реализации:"/>
          <p:cNvSpPr txBox="1"/>
          <p:nvPr/>
        </p:nvSpPr>
        <p:spPr>
          <a:xfrm>
            <a:off x="952500" y="744097"/>
            <a:ext cx="22479000" cy="1956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sz="9000"/>
            </a:lvl1pPr>
          </a:lstStyle>
          <a:p>
            <a:pPr/>
            <a:r>
              <a:t>Описание реализации:</a:t>
            </a:r>
          </a:p>
        </p:txBody>
      </p:sp>
      <p:sp>
        <p:nvSpPr>
          <p:cNvPr id="183" name="Cкрины"/>
          <p:cNvSpPr txBox="1"/>
          <p:nvPr/>
        </p:nvSpPr>
        <p:spPr>
          <a:xfrm>
            <a:off x="11033807" y="2208170"/>
            <a:ext cx="23163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5200"/>
            </a:pPr>
            <a:r>
              <a:t>Cкрины</a:t>
            </a:r>
          </a:p>
        </p:txBody>
      </p:sp>
      <p:pic>
        <p:nvPicPr>
          <p:cNvPr id="184" name="Снимок экрана 2025-05-11 в 20.55.22.png" descr="Снимок экрана 2025-05-11 в 20.55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5968" y="1810211"/>
            <a:ext cx="5905503" cy="5956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Снимок экрана 2025-05-11 в 20.54.46.png" descr="Снимок экрана 2025-05-11 в 20.54.4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51950" y="3395733"/>
            <a:ext cx="5880102" cy="4470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Снимок экрана 2025-05-11 в 20.54.07.png" descr="Снимок экрана 2025-05-11 в 20.54.0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992529" y="1778461"/>
            <a:ext cx="5905502" cy="60198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Снимок экрана 2025-05-11 в 20.58.22.png" descr="Снимок экрана 2025-05-11 в 20.58.2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783863" y="7794855"/>
            <a:ext cx="5803902" cy="51435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Снимок экрана 2025-05-11 в 20.58.37.png" descr="Снимок экрана 2025-05-11 в 20.58.37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465059" y="7788191"/>
            <a:ext cx="5816602" cy="4762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Описание реализации:"/>
          <p:cNvSpPr txBox="1"/>
          <p:nvPr/>
        </p:nvSpPr>
        <p:spPr>
          <a:xfrm>
            <a:off x="952500" y="744097"/>
            <a:ext cx="22479000" cy="1956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sz="9000"/>
            </a:lvl1pPr>
          </a:lstStyle>
          <a:p>
            <a:pPr/>
            <a:r>
              <a:t>Описание реализации:</a:t>
            </a:r>
          </a:p>
        </p:txBody>
      </p:sp>
      <p:sp>
        <p:nvSpPr>
          <p:cNvPr id="191" name="QR"/>
          <p:cNvSpPr txBox="1"/>
          <p:nvPr/>
        </p:nvSpPr>
        <p:spPr>
          <a:xfrm>
            <a:off x="11663573" y="2208170"/>
            <a:ext cx="105685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5200"/>
            </a:pPr>
            <a:r>
              <a:t>QR</a:t>
            </a:r>
          </a:p>
        </p:txBody>
      </p:sp>
      <p:pic>
        <p:nvPicPr>
          <p:cNvPr id="192" name="IMG_3FC02A826101-1.jpeg" descr="IMG_3FC02A826101-1.jpeg"/>
          <p:cNvPicPr>
            <a:picLocks noChangeAspect="1"/>
          </p:cNvPicPr>
          <p:nvPr/>
        </p:nvPicPr>
        <p:blipFill>
          <a:blip r:embed="rId2">
            <a:extLst/>
          </a:blip>
          <a:srcRect l="15504" t="14356" r="15534" b="43083"/>
          <a:stretch>
            <a:fillRect/>
          </a:stretch>
        </p:blipFill>
        <p:spPr>
          <a:xfrm>
            <a:off x="6112030" y="3567504"/>
            <a:ext cx="4920085" cy="6580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94" fill="norm" stroke="1" extrusionOk="0">
                <a:moveTo>
                  <a:pt x="10779" y="0"/>
                </a:moveTo>
                <a:cubicBezTo>
                  <a:pt x="10094" y="0"/>
                  <a:pt x="9863" y="36"/>
                  <a:pt x="9302" y="233"/>
                </a:cubicBezTo>
                <a:cubicBezTo>
                  <a:pt x="8016" y="685"/>
                  <a:pt x="7360" y="1414"/>
                  <a:pt x="7282" y="2481"/>
                </a:cubicBezTo>
                <a:cubicBezTo>
                  <a:pt x="7255" y="2851"/>
                  <a:pt x="7284" y="3223"/>
                  <a:pt x="7352" y="3370"/>
                </a:cubicBezTo>
                <a:cubicBezTo>
                  <a:pt x="7417" y="3509"/>
                  <a:pt x="7434" y="3649"/>
                  <a:pt x="7390" y="3678"/>
                </a:cubicBezTo>
                <a:cubicBezTo>
                  <a:pt x="7347" y="3708"/>
                  <a:pt x="6219" y="3753"/>
                  <a:pt x="4882" y="3777"/>
                </a:cubicBezTo>
                <a:cubicBezTo>
                  <a:pt x="2185" y="3828"/>
                  <a:pt x="1672" y="3896"/>
                  <a:pt x="1024" y="4299"/>
                </a:cubicBezTo>
                <a:cubicBezTo>
                  <a:pt x="591" y="4567"/>
                  <a:pt x="188" y="5104"/>
                  <a:pt x="77" y="5561"/>
                </a:cubicBezTo>
                <a:cubicBezTo>
                  <a:pt x="-48" y="6077"/>
                  <a:pt x="-11" y="19516"/>
                  <a:pt x="117" y="19938"/>
                </a:cubicBezTo>
                <a:cubicBezTo>
                  <a:pt x="266" y="20429"/>
                  <a:pt x="442" y="20674"/>
                  <a:pt x="864" y="20972"/>
                </a:cubicBezTo>
                <a:cubicBezTo>
                  <a:pt x="1306" y="21285"/>
                  <a:pt x="1790" y="21467"/>
                  <a:pt x="2388" y="21545"/>
                </a:cubicBezTo>
                <a:cubicBezTo>
                  <a:pt x="2649" y="21579"/>
                  <a:pt x="6564" y="21600"/>
                  <a:pt x="11087" y="21593"/>
                </a:cubicBezTo>
                <a:lnTo>
                  <a:pt x="19312" y="21583"/>
                </a:lnTo>
                <a:lnTo>
                  <a:pt x="19830" y="21403"/>
                </a:lnTo>
                <a:cubicBezTo>
                  <a:pt x="20397" y="21207"/>
                  <a:pt x="20956" y="20843"/>
                  <a:pt x="21179" y="20523"/>
                </a:cubicBezTo>
                <a:cubicBezTo>
                  <a:pt x="21532" y="20017"/>
                  <a:pt x="21552" y="19614"/>
                  <a:pt x="21544" y="12641"/>
                </a:cubicBezTo>
                <a:cubicBezTo>
                  <a:pt x="21536" y="5236"/>
                  <a:pt x="21544" y="5336"/>
                  <a:pt x="21026" y="4704"/>
                </a:cubicBezTo>
                <a:cubicBezTo>
                  <a:pt x="20731" y="4345"/>
                  <a:pt x="20054" y="4005"/>
                  <a:pt x="19434" y="3904"/>
                </a:cubicBezTo>
                <a:cubicBezTo>
                  <a:pt x="19140" y="3856"/>
                  <a:pt x="17827" y="3794"/>
                  <a:pt x="16518" y="3764"/>
                </a:cubicBezTo>
                <a:lnTo>
                  <a:pt x="14140" y="3710"/>
                </a:lnTo>
                <a:lnTo>
                  <a:pt x="14193" y="3477"/>
                </a:lnTo>
                <a:cubicBezTo>
                  <a:pt x="14221" y="3349"/>
                  <a:pt x="14243" y="2947"/>
                  <a:pt x="14243" y="2584"/>
                </a:cubicBezTo>
                <a:cubicBezTo>
                  <a:pt x="14243" y="2033"/>
                  <a:pt x="14200" y="1851"/>
                  <a:pt x="13974" y="1490"/>
                </a:cubicBezTo>
                <a:cubicBezTo>
                  <a:pt x="13618" y="920"/>
                  <a:pt x="13068" y="520"/>
                  <a:pt x="12251" y="233"/>
                </a:cubicBezTo>
                <a:cubicBezTo>
                  <a:pt x="11691" y="36"/>
                  <a:pt x="11464" y="0"/>
                  <a:pt x="10779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93" name="qr-code.png" descr="qr-cod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58518" y="4827064"/>
            <a:ext cx="5215934" cy="5215934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GitHub"/>
          <p:cNvSpPr txBox="1"/>
          <p:nvPr/>
        </p:nvSpPr>
        <p:spPr>
          <a:xfrm>
            <a:off x="14626759" y="4006183"/>
            <a:ext cx="1879452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GitHub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Заключение"/>
          <p:cNvSpPr txBox="1"/>
          <p:nvPr/>
        </p:nvSpPr>
        <p:spPr>
          <a:xfrm>
            <a:off x="952500" y="744097"/>
            <a:ext cx="22479000" cy="1956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sz="9000"/>
            </a:lvl1pPr>
          </a:lstStyle>
          <a:p>
            <a:pPr/>
            <a:r>
              <a:t>Заключение</a:t>
            </a:r>
          </a:p>
        </p:txBody>
      </p:sp>
      <p:sp>
        <p:nvSpPr>
          <p:cNvPr id="197" name="Мы создали удобного Telegram-бота, который стал цифровым помощником для ресторана «Вкус питона». Бот реализует полный цикл заказа — от выбора блюд до обратной связи, упрощая жизнь клиентам и администраторам."/>
          <p:cNvSpPr txBox="1"/>
          <p:nvPr/>
        </p:nvSpPr>
        <p:spPr>
          <a:xfrm>
            <a:off x="4051285" y="3304590"/>
            <a:ext cx="16281431" cy="279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pPr/>
            <a:r>
              <a:t>Мы создали удобного Telegram-бота, который стал цифровым помощником для ресторана «Вкус питона». Бот реализует полный цикл заказа — от выбора блюд до обратной связи, упрощая жизнь клиентам и администраторам.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rcRect l="0" t="0" r="0" b="2690"/>
          <a:stretch>
            <a:fillRect/>
          </a:stretch>
        </p:blipFill>
        <p:spPr>
          <a:xfrm>
            <a:off x="-3771" y="-2978"/>
            <a:ext cx="24391676" cy="137219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rcRect l="4843" t="2939" r="8529" b="0"/>
          <a:stretch>
            <a:fillRect/>
          </a:stretch>
        </p:blipFill>
        <p:spPr>
          <a:xfrm>
            <a:off x="17271199" y="6996011"/>
            <a:ext cx="7047193" cy="44413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599" fill="norm" stroke="1" extrusionOk="0">
                <a:moveTo>
                  <a:pt x="10557" y="1"/>
                </a:moveTo>
                <a:cubicBezTo>
                  <a:pt x="10395" y="6"/>
                  <a:pt x="10340" y="54"/>
                  <a:pt x="10279" y="184"/>
                </a:cubicBezTo>
                <a:cubicBezTo>
                  <a:pt x="10230" y="289"/>
                  <a:pt x="10174" y="297"/>
                  <a:pt x="10069" y="211"/>
                </a:cubicBezTo>
                <a:cubicBezTo>
                  <a:pt x="10027" y="177"/>
                  <a:pt x="9961" y="150"/>
                  <a:pt x="9920" y="150"/>
                </a:cubicBezTo>
                <a:cubicBezTo>
                  <a:pt x="9828" y="151"/>
                  <a:pt x="9715" y="235"/>
                  <a:pt x="9690" y="325"/>
                </a:cubicBezTo>
                <a:cubicBezTo>
                  <a:pt x="9680" y="363"/>
                  <a:pt x="9647" y="411"/>
                  <a:pt x="9617" y="428"/>
                </a:cubicBezTo>
                <a:cubicBezTo>
                  <a:pt x="9587" y="446"/>
                  <a:pt x="9537" y="474"/>
                  <a:pt x="9505" y="493"/>
                </a:cubicBezTo>
                <a:cubicBezTo>
                  <a:pt x="9425" y="540"/>
                  <a:pt x="9291" y="766"/>
                  <a:pt x="9291" y="852"/>
                </a:cubicBezTo>
                <a:cubicBezTo>
                  <a:pt x="9291" y="890"/>
                  <a:pt x="9282" y="922"/>
                  <a:pt x="9272" y="922"/>
                </a:cubicBezTo>
                <a:cubicBezTo>
                  <a:pt x="9261" y="922"/>
                  <a:pt x="9252" y="975"/>
                  <a:pt x="9252" y="1039"/>
                </a:cubicBezTo>
                <a:cubicBezTo>
                  <a:pt x="9252" y="1160"/>
                  <a:pt x="9214" y="1271"/>
                  <a:pt x="9144" y="1360"/>
                </a:cubicBezTo>
                <a:cubicBezTo>
                  <a:pt x="9122" y="1388"/>
                  <a:pt x="9087" y="1461"/>
                  <a:pt x="9066" y="1522"/>
                </a:cubicBezTo>
                <a:cubicBezTo>
                  <a:pt x="9046" y="1583"/>
                  <a:pt x="9022" y="1634"/>
                  <a:pt x="9014" y="1634"/>
                </a:cubicBezTo>
                <a:cubicBezTo>
                  <a:pt x="8992" y="1634"/>
                  <a:pt x="8995" y="1904"/>
                  <a:pt x="9016" y="1925"/>
                </a:cubicBezTo>
                <a:cubicBezTo>
                  <a:pt x="9026" y="1935"/>
                  <a:pt x="9049" y="1986"/>
                  <a:pt x="9066" y="2039"/>
                </a:cubicBezTo>
                <a:cubicBezTo>
                  <a:pt x="9091" y="2118"/>
                  <a:pt x="9096" y="2263"/>
                  <a:pt x="9096" y="2821"/>
                </a:cubicBezTo>
                <a:lnTo>
                  <a:pt x="9096" y="3504"/>
                </a:lnTo>
                <a:lnTo>
                  <a:pt x="9145" y="3587"/>
                </a:lnTo>
                <a:cubicBezTo>
                  <a:pt x="9172" y="3633"/>
                  <a:pt x="9194" y="3692"/>
                  <a:pt x="9194" y="3720"/>
                </a:cubicBezTo>
                <a:cubicBezTo>
                  <a:pt x="9194" y="3747"/>
                  <a:pt x="9207" y="3792"/>
                  <a:pt x="9223" y="3816"/>
                </a:cubicBezTo>
                <a:cubicBezTo>
                  <a:pt x="9244" y="3849"/>
                  <a:pt x="9252" y="3930"/>
                  <a:pt x="9252" y="4091"/>
                </a:cubicBezTo>
                <a:cubicBezTo>
                  <a:pt x="9252" y="4217"/>
                  <a:pt x="9261" y="4328"/>
                  <a:pt x="9272" y="4338"/>
                </a:cubicBezTo>
                <a:cubicBezTo>
                  <a:pt x="9282" y="4349"/>
                  <a:pt x="9291" y="4398"/>
                  <a:pt x="9291" y="4448"/>
                </a:cubicBezTo>
                <a:cubicBezTo>
                  <a:pt x="9291" y="4498"/>
                  <a:pt x="9298" y="4538"/>
                  <a:pt x="9307" y="4538"/>
                </a:cubicBezTo>
                <a:cubicBezTo>
                  <a:pt x="9324" y="4538"/>
                  <a:pt x="9388" y="4753"/>
                  <a:pt x="9388" y="4808"/>
                </a:cubicBezTo>
                <a:cubicBezTo>
                  <a:pt x="9388" y="4827"/>
                  <a:pt x="9402" y="4890"/>
                  <a:pt x="9420" y="4946"/>
                </a:cubicBezTo>
                <a:cubicBezTo>
                  <a:pt x="9481" y="5139"/>
                  <a:pt x="9486" y="5155"/>
                  <a:pt x="9486" y="5231"/>
                </a:cubicBezTo>
                <a:cubicBezTo>
                  <a:pt x="9486" y="5273"/>
                  <a:pt x="9494" y="5316"/>
                  <a:pt x="9504" y="5326"/>
                </a:cubicBezTo>
                <a:cubicBezTo>
                  <a:pt x="9546" y="5367"/>
                  <a:pt x="9583" y="5549"/>
                  <a:pt x="9583" y="5712"/>
                </a:cubicBezTo>
                <a:cubicBezTo>
                  <a:pt x="9583" y="5868"/>
                  <a:pt x="9576" y="5896"/>
                  <a:pt x="9515" y="5999"/>
                </a:cubicBezTo>
                <a:cubicBezTo>
                  <a:pt x="9478" y="6062"/>
                  <a:pt x="9440" y="6115"/>
                  <a:pt x="9432" y="6115"/>
                </a:cubicBezTo>
                <a:cubicBezTo>
                  <a:pt x="9398" y="6117"/>
                  <a:pt x="9252" y="6363"/>
                  <a:pt x="9252" y="6420"/>
                </a:cubicBezTo>
                <a:cubicBezTo>
                  <a:pt x="9252" y="6454"/>
                  <a:pt x="9244" y="6490"/>
                  <a:pt x="9234" y="6499"/>
                </a:cubicBezTo>
                <a:cubicBezTo>
                  <a:pt x="9224" y="6508"/>
                  <a:pt x="9199" y="6570"/>
                  <a:pt x="9177" y="6638"/>
                </a:cubicBezTo>
                <a:cubicBezTo>
                  <a:pt x="9124" y="6800"/>
                  <a:pt x="9038" y="6948"/>
                  <a:pt x="8978" y="6987"/>
                </a:cubicBezTo>
                <a:cubicBezTo>
                  <a:pt x="8898" y="7038"/>
                  <a:pt x="8683" y="7166"/>
                  <a:pt x="8599" y="7211"/>
                </a:cubicBezTo>
                <a:cubicBezTo>
                  <a:pt x="8146" y="7455"/>
                  <a:pt x="7915" y="7594"/>
                  <a:pt x="7625" y="7800"/>
                </a:cubicBezTo>
                <a:cubicBezTo>
                  <a:pt x="7571" y="7838"/>
                  <a:pt x="7469" y="7907"/>
                  <a:pt x="7396" y="7954"/>
                </a:cubicBezTo>
                <a:cubicBezTo>
                  <a:pt x="7226" y="8065"/>
                  <a:pt x="7148" y="8187"/>
                  <a:pt x="7148" y="8344"/>
                </a:cubicBezTo>
                <a:cubicBezTo>
                  <a:pt x="7148" y="8408"/>
                  <a:pt x="7139" y="8469"/>
                  <a:pt x="7129" y="8479"/>
                </a:cubicBezTo>
                <a:cubicBezTo>
                  <a:pt x="7118" y="8490"/>
                  <a:pt x="7109" y="8530"/>
                  <a:pt x="7109" y="8570"/>
                </a:cubicBezTo>
                <a:cubicBezTo>
                  <a:pt x="7109" y="8610"/>
                  <a:pt x="7096" y="8664"/>
                  <a:pt x="7080" y="8690"/>
                </a:cubicBezTo>
                <a:cubicBezTo>
                  <a:pt x="7064" y="8715"/>
                  <a:pt x="7051" y="8752"/>
                  <a:pt x="7051" y="8771"/>
                </a:cubicBezTo>
                <a:cubicBezTo>
                  <a:pt x="7051" y="8789"/>
                  <a:pt x="7043" y="8803"/>
                  <a:pt x="7034" y="8803"/>
                </a:cubicBezTo>
                <a:cubicBezTo>
                  <a:pt x="7024" y="8803"/>
                  <a:pt x="7010" y="8829"/>
                  <a:pt x="7003" y="8858"/>
                </a:cubicBezTo>
                <a:cubicBezTo>
                  <a:pt x="6979" y="8960"/>
                  <a:pt x="6944" y="9051"/>
                  <a:pt x="6929" y="9051"/>
                </a:cubicBezTo>
                <a:cubicBezTo>
                  <a:pt x="6921" y="9051"/>
                  <a:pt x="6914" y="9076"/>
                  <a:pt x="6914" y="9106"/>
                </a:cubicBezTo>
                <a:cubicBezTo>
                  <a:pt x="6914" y="9137"/>
                  <a:pt x="6901" y="9189"/>
                  <a:pt x="6885" y="9222"/>
                </a:cubicBezTo>
                <a:cubicBezTo>
                  <a:pt x="6868" y="9258"/>
                  <a:pt x="6857" y="9352"/>
                  <a:pt x="6856" y="9458"/>
                </a:cubicBezTo>
                <a:cubicBezTo>
                  <a:pt x="6856" y="9554"/>
                  <a:pt x="6847" y="9642"/>
                  <a:pt x="6837" y="9653"/>
                </a:cubicBezTo>
                <a:cubicBezTo>
                  <a:pt x="6826" y="9663"/>
                  <a:pt x="6817" y="9705"/>
                  <a:pt x="6817" y="9745"/>
                </a:cubicBezTo>
                <a:cubicBezTo>
                  <a:pt x="6817" y="9785"/>
                  <a:pt x="6804" y="9839"/>
                  <a:pt x="6788" y="9865"/>
                </a:cubicBezTo>
                <a:cubicBezTo>
                  <a:pt x="6772" y="9890"/>
                  <a:pt x="6759" y="9939"/>
                  <a:pt x="6759" y="9975"/>
                </a:cubicBezTo>
                <a:cubicBezTo>
                  <a:pt x="6759" y="10010"/>
                  <a:pt x="6737" y="10095"/>
                  <a:pt x="6710" y="10162"/>
                </a:cubicBezTo>
                <a:cubicBezTo>
                  <a:pt x="6683" y="10229"/>
                  <a:pt x="6661" y="10295"/>
                  <a:pt x="6661" y="10307"/>
                </a:cubicBezTo>
                <a:cubicBezTo>
                  <a:pt x="6661" y="10318"/>
                  <a:pt x="6640" y="10373"/>
                  <a:pt x="6613" y="10428"/>
                </a:cubicBezTo>
                <a:cubicBezTo>
                  <a:pt x="6586" y="10484"/>
                  <a:pt x="6564" y="10564"/>
                  <a:pt x="6564" y="10606"/>
                </a:cubicBezTo>
                <a:cubicBezTo>
                  <a:pt x="6564" y="10693"/>
                  <a:pt x="6480" y="10842"/>
                  <a:pt x="6301" y="11073"/>
                </a:cubicBezTo>
                <a:cubicBezTo>
                  <a:pt x="6236" y="11156"/>
                  <a:pt x="6131" y="11309"/>
                  <a:pt x="6067" y="11413"/>
                </a:cubicBezTo>
                <a:cubicBezTo>
                  <a:pt x="6003" y="11516"/>
                  <a:pt x="5902" y="11664"/>
                  <a:pt x="5843" y="11743"/>
                </a:cubicBezTo>
                <a:cubicBezTo>
                  <a:pt x="5784" y="11822"/>
                  <a:pt x="5692" y="11955"/>
                  <a:pt x="5639" y="12040"/>
                </a:cubicBezTo>
                <a:cubicBezTo>
                  <a:pt x="5585" y="12124"/>
                  <a:pt x="5515" y="12216"/>
                  <a:pt x="5483" y="12243"/>
                </a:cubicBezTo>
                <a:cubicBezTo>
                  <a:pt x="5451" y="12269"/>
                  <a:pt x="5399" y="12326"/>
                  <a:pt x="5367" y="12370"/>
                </a:cubicBezTo>
                <a:cubicBezTo>
                  <a:pt x="5336" y="12413"/>
                  <a:pt x="5305" y="12449"/>
                  <a:pt x="5298" y="12449"/>
                </a:cubicBezTo>
                <a:cubicBezTo>
                  <a:pt x="5281" y="12449"/>
                  <a:pt x="5186" y="12583"/>
                  <a:pt x="4985" y="12891"/>
                </a:cubicBezTo>
                <a:cubicBezTo>
                  <a:pt x="4893" y="13031"/>
                  <a:pt x="4772" y="13208"/>
                  <a:pt x="4715" y="13285"/>
                </a:cubicBezTo>
                <a:cubicBezTo>
                  <a:pt x="4555" y="13497"/>
                  <a:pt x="4419" y="13690"/>
                  <a:pt x="4343" y="13810"/>
                </a:cubicBezTo>
                <a:cubicBezTo>
                  <a:pt x="4258" y="13946"/>
                  <a:pt x="3970" y="14325"/>
                  <a:pt x="3867" y="14437"/>
                </a:cubicBezTo>
                <a:cubicBezTo>
                  <a:pt x="3824" y="14484"/>
                  <a:pt x="3754" y="14571"/>
                  <a:pt x="3711" y="14632"/>
                </a:cubicBezTo>
                <a:cubicBezTo>
                  <a:pt x="3668" y="14693"/>
                  <a:pt x="3598" y="14780"/>
                  <a:pt x="3555" y="14825"/>
                </a:cubicBezTo>
                <a:cubicBezTo>
                  <a:pt x="3444" y="14942"/>
                  <a:pt x="3229" y="15193"/>
                  <a:pt x="2921" y="15570"/>
                </a:cubicBezTo>
                <a:cubicBezTo>
                  <a:pt x="2844" y="15663"/>
                  <a:pt x="2615" y="15889"/>
                  <a:pt x="2411" y="16070"/>
                </a:cubicBezTo>
                <a:cubicBezTo>
                  <a:pt x="2102" y="16343"/>
                  <a:pt x="2014" y="16436"/>
                  <a:pt x="1894" y="16622"/>
                </a:cubicBezTo>
                <a:cubicBezTo>
                  <a:pt x="1760" y="16828"/>
                  <a:pt x="1556" y="17024"/>
                  <a:pt x="1475" y="17025"/>
                </a:cubicBezTo>
                <a:cubicBezTo>
                  <a:pt x="1462" y="17025"/>
                  <a:pt x="1429" y="17043"/>
                  <a:pt x="1401" y="17066"/>
                </a:cubicBezTo>
                <a:cubicBezTo>
                  <a:pt x="1374" y="17088"/>
                  <a:pt x="1330" y="17117"/>
                  <a:pt x="1303" y="17127"/>
                </a:cubicBezTo>
                <a:cubicBezTo>
                  <a:pt x="1221" y="17160"/>
                  <a:pt x="949" y="17417"/>
                  <a:pt x="856" y="17550"/>
                </a:cubicBezTo>
                <a:cubicBezTo>
                  <a:pt x="700" y="17775"/>
                  <a:pt x="623" y="17903"/>
                  <a:pt x="623" y="17938"/>
                </a:cubicBezTo>
                <a:cubicBezTo>
                  <a:pt x="623" y="17957"/>
                  <a:pt x="602" y="17986"/>
                  <a:pt x="577" y="18004"/>
                </a:cubicBezTo>
                <a:cubicBezTo>
                  <a:pt x="499" y="18061"/>
                  <a:pt x="396" y="18224"/>
                  <a:pt x="330" y="18393"/>
                </a:cubicBezTo>
                <a:cubicBezTo>
                  <a:pt x="295" y="18482"/>
                  <a:pt x="251" y="18581"/>
                  <a:pt x="232" y="18615"/>
                </a:cubicBezTo>
                <a:cubicBezTo>
                  <a:pt x="214" y="18649"/>
                  <a:pt x="171" y="18760"/>
                  <a:pt x="136" y="18862"/>
                </a:cubicBezTo>
                <a:cubicBezTo>
                  <a:pt x="101" y="18964"/>
                  <a:pt x="65" y="19054"/>
                  <a:pt x="56" y="19059"/>
                </a:cubicBezTo>
                <a:cubicBezTo>
                  <a:pt x="47" y="19065"/>
                  <a:pt x="39" y="19103"/>
                  <a:pt x="39" y="19144"/>
                </a:cubicBezTo>
                <a:cubicBezTo>
                  <a:pt x="39" y="19185"/>
                  <a:pt x="30" y="19217"/>
                  <a:pt x="19" y="19217"/>
                </a:cubicBezTo>
                <a:cubicBezTo>
                  <a:pt x="9" y="19217"/>
                  <a:pt x="0" y="19286"/>
                  <a:pt x="0" y="19368"/>
                </a:cubicBezTo>
                <a:cubicBezTo>
                  <a:pt x="0" y="19530"/>
                  <a:pt x="26" y="19590"/>
                  <a:pt x="122" y="19648"/>
                </a:cubicBezTo>
                <a:cubicBezTo>
                  <a:pt x="177" y="19681"/>
                  <a:pt x="190" y="19726"/>
                  <a:pt x="156" y="19760"/>
                </a:cubicBezTo>
                <a:cubicBezTo>
                  <a:pt x="145" y="19770"/>
                  <a:pt x="136" y="19846"/>
                  <a:pt x="136" y="19930"/>
                </a:cubicBezTo>
                <a:cubicBezTo>
                  <a:pt x="136" y="20108"/>
                  <a:pt x="166" y="20153"/>
                  <a:pt x="321" y="20208"/>
                </a:cubicBezTo>
                <a:cubicBezTo>
                  <a:pt x="375" y="20226"/>
                  <a:pt x="449" y="20275"/>
                  <a:pt x="487" y="20316"/>
                </a:cubicBezTo>
                <a:cubicBezTo>
                  <a:pt x="524" y="20356"/>
                  <a:pt x="586" y="20397"/>
                  <a:pt x="625" y="20408"/>
                </a:cubicBezTo>
                <a:cubicBezTo>
                  <a:pt x="720" y="20436"/>
                  <a:pt x="871" y="20332"/>
                  <a:pt x="963" y="20175"/>
                </a:cubicBezTo>
                <a:cubicBezTo>
                  <a:pt x="1002" y="20108"/>
                  <a:pt x="1042" y="20053"/>
                  <a:pt x="1052" y="20053"/>
                </a:cubicBezTo>
                <a:cubicBezTo>
                  <a:pt x="1062" y="20053"/>
                  <a:pt x="1072" y="20102"/>
                  <a:pt x="1072" y="20161"/>
                </a:cubicBezTo>
                <a:cubicBezTo>
                  <a:pt x="1072" y="20249"/>
                  <a:pt x="1082" y="20277"/>
                  <a:pt x="1129" y="20316"/>
                </a:cubicBezTo>
                <a:cubicBezTo>
                  <a:pt x="1245" y="20411"/>
                  <a:pt x="1381" y="20354"/>
                  <a:pt x="1520" y="20153"/>
                </a:cubicBezTo>
                <a:cubicBezTo>
                  <a:pt x="1557" y="20100"/>
                  <a:pt x="1605" y="20032"/>
                  <a:pt x="1627" y="20001"/>
                </a:cubicBezTo>
                <a:cubicBezTo>
                  <a:pt x="1650" y="19970"/>
                  <a:pt x="1674" y="19924"/>
                  <a:pt x="1681" y="19899"/>
                </a:cubicBezTo>
                <a:cubicBezTo>
                  <a:pt x="1711" y="19794"/>
                  <a:pt x="1750" y="19715"/>
                  <a:pt x="1889" y="19492"/>
                </a:cubicBezTo>
                <a:cubicBezTo>
                  <a:pt x="1969" y="19363"/>
                  <a:pt x="2058" y="19239"/>
                  <a:pt x="2086" y="19216"/>
                </a:cubicBezTo>
                <a:cubicBezTo>
                  <a:pt x="2167" y="19146"/>
                  <a:pt x="2258" y="19031"/>
                  <a:pt x="2391" y="18828"/>
                </a:cubicBezTo>
                <a:lnTo>
                  <a:pt x="2515" y="18637"/>
                </a:lnTo>
                <a:lnTo>
                  <a:pt x="2561" y="18712"/>
                </a:lnTo>
                <a:cubicBezTo>
                  <a:pt x="2597" y="18769"/>
                  <a:pt x="2629" y="18786"/>
                  <a:pt x="2701" y="18785"/>
                </a:cubicBezTo>
                <a:cubicBezTo>
                  <a:pt x="2820" y="18784"/>
                  <a:pt x="2920" y="18712"/>
                  <a:pt x="3067" y="18521"/>
                </a:cubicBezTo>
                <a:cubicBezTo>
                  <a:pt x="3132" y="18437"/>
                  <a:pt x="3219" y="18339"/>
                  <a:pt x="3260" y="18305"/>
                </a:cubicBezTo>
                <a:cubicBezTo>
                  <a:pt x="3301" y="18272"/>
                  <a:pt x="3389" y="18172"/>
                  <a:pt x="3457" y="18085"/>
                </a:cubicBezTo>
                <a:cubicBezTo>
                  <a:pt x="3524" y="17997"/>
                  <a:pt x="3612" y="17895"/>
                  <a:pt x="3654" y="17859"/>
                </a:cubicBezTo>
                <a:cubicBezTo>
                  <a:pt x="3770" y="17756"/>
                  <a:pt x="3930" y="17573"/>
                  <a:pt x="3978" y="17484"/>
                </a:cubicBezTo>
                <a:cubicBezTo>
                  <a:pt x="4024" y="17401"/>
                  <a:pt x="4201" y="17232"/>
                  <a:pt x="4285" y="17193"/>
                </a:cubicBezTo>
                <a:cubicBezTo>
                  <a:pt x="4312" y="17180"/>
                  <a:pt x="4382" y="17110"/>
                  <a:pt x="4441" y="17035"/>
                </a:cubicBezTo>
                <a:cubicBezTo>
                  <a:pt x="4566" y="16876"/>
                  <a:pt x="4691" y="16737"/>
                  <a:pt x="4872" y="16562"/>
                </a:cubicBezTo>
                <a:cubicBezTo>
                  <a:pt x="4944" y="16493"/>
                  <a:pt x="5015" y="16418"/>
                  <a:pt x="5029" y="16396"/>
                </a:cubicBezTo>
                <a:cubicBezTo>
                  <a:pt x="5043" y="16374"/>
                  <a:pt x="5121" y="16294"/>
                  <a:pt x="5201" y="16220"/>
                </a:cubicBezTo>
                <a:cubicBezTo>
                  <a:pt x="5281" y="16146"/>
                  <a:pt x="5377" y="16050"/>
                  <a:pt x="5414" y="16006"/>
                </a:cubicBezTo>
                <a:cubicBezTo>
                  <a:pt x="5450" y="15962"/>
                  <a:pt x="5526" y="15885"/>
                  <a:pt x="5583" y="15834"/>
                </a:cubicBezTo>
                <a:cubicBezTo>
                  <a:pt x="5639" y="15783"/>
                  <a:pt x="5723" y="15689"/>
                  <a:pt x="5769" y="15626"/>
                </a:cubicBezTo>
                <a:cubicBezTo>
                  <a:pt x="5916" y="15424"/>
                  <a:pt x="5996" y="15334"/>
                  <a:pt x="6062" y="15296"/>
                </a:cubicBezTo>
                <a:cubicBezTo>
                  <a:pt x="6097" y="15275"/>
                  <a:pt x="6173" y="15230"/>
                  <a:pt x="6232" y="15195"/>
                </a:cubicBezTo>
                <a:cubicBezTo>
                  <a:pt x="6412" y="15091"/>
                  <a:pt x="6482" y="15040"/>
                  <a:pt x="6519" y="14985"/>
                </a:cubicBezTo>
                <a:cubicBezTo>
                  <a:pt x="6539" y="14956"/>
                  <a:pt x="6581" y="14906"/>
                  <a:pt x="6613" y="14873"/>
                </a:cubicBezTo>
                <a:cubicBezTo>
                  <a:pt x="6819" y="14663"/>
                  <a:pt x="6914" y="14530"/>
                  <a:pt x="6963" y="14377"/>
                </a:cubicBezTo>
                <a:cubicBezTo>
                  <a:pt x="6984" y="14312"/>
                  <a:pt x="7063" y="14162"/>
                  <a:pt x="7138" y="14045"/>
                </a:cubicBezTo>
                <a:cubicBezTo>
                  <a:pt x="7619" y="13299"/>
                  <a:pt x="7596" y="13326"/>
                  <a:pt x="7596" y="13520"/>
                </a:cubicBezTo>
                <a:cubicBezTo>
                  <a:pt x="7596" y="13576"/>
                  <a:pt x="7604" y="13629"/>
                  <a:pt x="7615" y="13640"/>
                </a:cubicBezTo>
                <a:cubicBezTo>
                  <a:pt x="7626" y="13650"/>
                  <a:pt x="7636" y="13703"/>
                  <a:pt x="7636" y="13758"/>
                </a:cubicBezTo>
                <a:cubicBezTo>
                  <a:pt x="7636" y="13812"/>
                  <a:pt x="7649" y="13883"/>
                  <a:pt x="7665" y="13916"/>
                </a:cubicBezTo>
                <a:cubicBezTo>
                  <a:pt x="7681" y="13949"/>
                  <a:pt x="7694" y="14015"/>
                  <a:pt x="7694" y="14063"/>
                </a:cubicBezTo>
                <a:cubicBezTo>
                  <a:pt x="7694" y="14110"/>
                  <a:pt x="7703" y="14149"/>
                  <a:pt x="7714" y="14149"/>
                </a:cubicBezTo>
                <a:cubicBezTo>
                  <a:pt x="7726" y="14149"/>
                  <a:pt x="7733" y="14427"/>
                  <a:pt x="7733" y="14916"/>
                </a:cubicBezTo>
                <a:cubicBezTo>
                  <a:pt x="7734" y="15539"/>
                  <a:pt x="7739" y="15691"/>
                  <a:pt x="7762" y="15740"/>
                </a:cubicBezTo>
                <a:cubicBezTo>
                  <a:pt x="7785" y="15788"/>
                  <a:pt x="7791" y="15918"/>
                  <a:pt x="7791" y="16390"/>
                </a:cubicBezTo>
                <a:cubicBezTo>
                  <a:pt x="7791" y="16862"/>
                  <a:pt x="7785" y="16992"/>
                  <a:pt x="7762" y="17039"/>
                </a:cubicBezTo>
                <a:cubicBezTo>
                  <a:pt x="7747" y="17072"/>
                  <a:pt x="7734" y="17146"/>
                  <a:pt x="7733" y="17201"/>
                </a:cubicBezTo>
                <a:cubicBezTo>
                  <a:pt x="7733" y="17255"/>
                  <a:pt x="7724" y="17308"/>
                  <a:pt x="7714" y="17318"/>
                </a:cubicBezTo>
                <a:cubicBezTo>
                  <a:pt x="7703" y="17329"/>
                  <a:pt x="7694" y="17431"/>
                  <a:pt x="7694" y="17546"/>
                </a:cubicBezTo>
                <a:cubicBezTo>
                  <a:pt x="7694" y="17682"/>
                  <a:pt x="7684" y="17775"/>
                  <a:pt x="7665" y="17814"/>
                </a:cubicBezTo>
                <a:cubicBezTo>
                  <a:pt x="7649" y="17847"/>
                  <a:pt x="7636" y="17932"/>
                  <a:pt x="7636" y="18004"/>
                </a:cubicBezTo>
                <a:cubicBezTo>
                  <a:pt x="7636" y="18077"/>
                  <a:pt x="7626" y="18137"/>
                  <a:pt x="7615" y="18137"/>
                </a:cubicBezTo>
                <a:cubicBezTo>
                  <a:pt x="7603" y="18137"/>
                  <a:pt x="7596" y="18310"/>
                  <a:pt x="7596" y="18596"/>
                </a:cubicBezTo>
                <a:cubicBezTo>
                  <a:pt x="7596" y="18967"/>
                  <a:pt x="7589" y="19063"/>
                  <a:pt x="7566" y="19094"/>
                </a:cubicBezTo>
                <a:cubicBezTo>
                  <a:pt x="7545" y="19121"/>
                  <a:pt x="7537" y="19193"/>
                  <a:pt x="7537" y="19331"/>
                </a:cubicBezTo>
                <a:cubicBezTo>
                  <a:pt x="7537" y="19440"/>
                  <a:pt x="7529" y="19553"/>
                  <a:pt x="7521" y="19582"/>
                </a:cubicBezTo>
                <a:cubicBezTo>
                  <a:pt x="7512" y="19612"/>
                  <a:pt x="7491" y="19682"/>
                  <a:pt x="7473" y="19739"/>
                </a:cubicBezTo>
                <a:cubicBezTo>
                  <a:pt x="7455" y="19795"/>
                  <a:pt x="7440" y="19874"/>
                  <a:pt x="7440" y="19914"/>
                </a:cubicBezTo>
                <a:cubicBezTo>
                  <a:pt x="7440" y="19954"/>
                  <a:pt x="7430" y="19996"/>
                  <a:pt x="7420" y="20007"/>
                </a:cubicBezTo>
                <a:cubicBezTo>
                  <a:pt x="7409" y="20017"/>
                  <a:pt x="7401" y="20092"/>
                  <a:pt x="7401" y="20173"/>
                </a:cubicBezTo>
                <a:cubicBezTo>
                  <a:pt x="7401" y="20254"/>
                  <a:pt x="7389" y="20344"/>
                  <a:pt x="7373" y="20377"/>
                </a:cubicBezTo>
                <a:cubicBezTo>
                  <a:pt x="7351" y="20423"/>
                  <a:pt x="7344" y="20535"/>
                  <a:pt x="7344" y="20844"/>
                </a:cubicBezTo>
                <a:cubicBezTo>
                  <a:pt x="7344" y="21082"/>
                  <a:pt x="7335" y="21262"/>
                  <a:pt x="7323" y="21273"/>
                </a:cubicBezTo>
                <a:cubicBezTo>
                  <a:pt x="7313" y="21283"/>
                  <a:pt x="7304" y="21361"/>
                  <a:pt x="7304" y="21445"/>
                </a:cubicBezTo>
                <a:lnTo>
                  <a:pt x="7304" y="21599"/>
                </a:lnTo>
                <a:lnTo>
                  <a:pt x="13615" y="21599"/>
                </a:lnTo>
                <a:lnTo>
                  <a:pt x="13615" y="21508"/>
                </a:lnTo>
                <a:cubicBezTo>
                  <a:pt x="13615" y="21459"/>
                  <a:pt x="13602" y="21402"/>
                  <a:pt x="13586" y="21381"/>
                </a:cubicBezTo>
                <a:cubicBezTo>
                  <a:pt x="13565" y="21353"/>
                  <a:pt x="13556" y="21278"/>
                  <a:pt x="13556" y="21101"/>
                </a:cubicBezTo>
                <a:cubicBezTo>
                  <a:pt x="13556" y="20968"/>
                  <a:pt x="13548" y="20851"/>
                  <a:pt x="13537" y="20841"/>
                </a:cubicBezTo>
                <a:cubicBezTo>
                  <a:pt x="13527" y="20830"/>
                  <a:pt x="13516" y="20715"/>
                  <a:pt x="13516" y="20584"/>
                </a:cubicBezTo>
                <a:cubicBezTo>
                  <a:pt x="13515" y="20424"/>
                  <a:pt x="13507" y="20327"/>
                  <a:pt x="13487" y="20287"/>
                </a:cubicBezTo>
                <a:cubicBezTo>
                  <a:pt x="13472" y="20253"/>
                  <a:pt x="13459" y="20161"/>
                  <a:pt x="13459" y="20080"/>
                </a:cubicBezTo>
                <a:cubicBezTo>
                  <a:pt x="13459" y="19999"/>
                  <a:pt x="13451" y="19925"/>
                  <a:pt x="13440" y="19914"/>
                </a:cubicBezTo>
                <a:cubicBezTo>
                  <a:pt x="13429" y="19904"/>
                  <a:pt x="13420" y="19838"/>
                  <a:pt x="13420" y="19769"/>
                </a:cubicBezTo>
                <a:cubicBezTo>
                  <a:pt x="13420" y="19700"/>
                  <a:pt x="13408" y="19625"/>
                  <a:pt x="13391" y="19600"/>
                </a:cubicBezTo>
                <a:cubicBezTo>
                  <a:pt x="13372" y="19569"/>
                  <a:pt x="13362" y="19492"/>
                  <a:pt x="13362" y="19372"/>
                </a:cubicBezTo>
                <a:cubicBezTo>
                  <a:pt x="13362" y="19272"/>
                  <a:pt x="13352" y="19182"/>
                  <a:pt x="13342" y="19171"/>
                </a:cubicBezTo>
                <a:cubicBezTo>
                  <a:pt x="13331" y="19161"/>
                  <a:pt x="13323" y="19069"/>
                  <a:pt x="13323" y="18967"/>
                </a:cubicBezTo>
                <a:cubicBezTo>
                  <a:pt x="13323" y="18843"/>
                  <a:pt x="13314" y="18766"/>
                  <a:pt x="13294" y="18735"/>
                </a:cubicBezTo>
                <a:cubicBezTo>
                  <a:pt x="13275" y="18705"/>
                  <a:pt x="13265" y="18629"/>
                  <a:pt x="13265" y="18521"/>
                </a:cubicBezTo>
                <a:cubicBezTo>
                  <a:pt x="13265" y="18428"/>
                  <a:pt x="13256" y="18353"/>
                  <a:pt x="13245" y="18353"/>
                </a:cubicBezTo>
                <a:cubicBezTo>
                  <a:pt x="13234" y="18353"/>
                  <a:pt x="13224" y="18231"/>
                  <a:pt x="13224" y="18052"/>
                </a:cubicBezTo>
                <a:cubicBezTo>
                  <a:pt x="13223" y="17836"/>
                  <a:pt x="13215" y="17734"/>
                  <a:pt x="13195" y="17691"/>
                </a:cubicBezTo>
                <a:cubicBezTo>
                  <a:pt x="13172" y="17645"/>
                  <a:pt x="13166" y="17530"/>
                  <a:pt x="13166" y="17189"/>
                </a:cubicBezTo>
                <a:cubicBezTo>
                  <a:pt x="13166" y="16915"/>
                  <a:pt x="13159" y="16745"/>
                  <a:pt x="13147" y="16745"/>
                </a:cubicBezTo>
                <a:cubicBezTo>
                  <a:pt x="13135" y="16745"/>
                  <a:pt x="13127" y="16592"/>
                  <a:pt x="13127" y="16346"/>
                </a:cubicBezTo>
                <a:cubicBezTo>
                  <a:pt x="13127" y="16112"/>
                  <a:pt x="13136" y="15938"/>
                  <a:pt x="13147" y="15927"/>
                </a:cubicBezTo>
                <a:cubicBezTo>
                  <a:pt x="13158" y="15916"/>
                  <a:pt x="13166" y="15848"/>
                  <a:pt x="13166" y="15774"/>
                </a:cubicBezTo>
                <a:cubicBezTo>
                  <a:pt x="13166" y="15693"/>
                  <a:pt x="13178" y="15626"/>
                  <a:pt x="13196" y="15603"/>
                </a:cubicBezTo>
                <a:cubicBezTo>
                  <a:pt x="13217" y="15575"/>
                  <a:pt x="13226" y="15503"/>
                  <a:pt x="13226" y="15352"/>
                </a:cubicBezTo>
                <a:cubicBezTo>
                  <a:pt x="13226" y="15231"/>
                  <a:pt x="13234" y="15139"/>
                  <a:pt x="13245" y="15139"/>
                </a:cubicBezTo>
                <a:cubicBezTo>
                  <a:pt x="13256" y="15139"/>
                  <a:pt x="13265" y="15080"/>
                  <a:pt x="13265" y="15006"/>
                </a:cubicBezTo>
                <a:cubicBezTo>
                  <a:pt x="13265" y="14933"/>
                  <a:pt x="13277" y="14846"/>
                  <a:pt x="13293" y="14813"/>
                </a:cubicBezTo>
                <a:cubicBezTo>
                  <a:pt x="13309" y="14780"/>
                  <a:pt x="13322" y="14707"/>
                  <a:pt x="13322" y="14653"/>
                </a:cubicBezTo>
                <a:cubicBezTo>
                  <a:pt x="13322" y="14599"/>
                  <a:pt x="13331" y="14546"/>
                  <a:pt x="13342" y="14535"/>
                </a:cubicBezTo>
                <a:cubicBezTo>
                  <a:pt x="13352" y="14525"/>
                  <a:pt x="13362" y="14478"/>
                  <a:pt x="13362" y="14429"/>
                </a:cubicBezTo>
                <a:cubicBezTo>
                  <a:pt x="13362" y="14380"/>
                  <a:pt x="13375" y="14320"/>
                  <a:pt x="13391" y="14294"/>
                </a:cubicBezTo>
                <a:cubicBezTo>
                  <a:pt x="13407" y="14269"/>
                  <a:pt x="13420" y="14204"/>
                  <a:pt x="13420" y="14151"/>
                </a:cubicBezTo>
                <a:cubicBezTo>
                  <a:pt x="13420" y="14099"/>
                  <a:pt x="13429" y="14057"/>
                  <a:pt x="13440" y="14057"/>
                </a:cubicBezTo>
                <a:cubicBezTo>
                  <a:pt x="13451" y="14057"/>
                  <a:pt x="13459" y="14018"/>
                  <a:pt x="13459" y="13970"/>
                </a:cubicBezTo>
                <a:cubicBezTo>
                  <a:pt x="13459" y="13922"/>
                  <a:pt x="13472" y="13856"/>
                  <a:pt x="13487" y="13823"/>
                </a:cubicBezTo>
                <a:cubicBezTo>
                  <a:pt x="13503" y="13790"/>
                  <a:pt x="13515" y="13719"/>
                  <a:pt x="13516" y="13665"/>
                </a:cubicBezTo>
                <a:cubicBezTo>
                  <a:pt x="13516" y="13611"/>
                  <a:pt x="13527" y="13558"/>
                  <a:pt x="13537" y="13547"/>
                </a:cubicBezTo>
                <a:cubicBezTo>
                  <a:pt x="13548" y="13537"/>
                  <a:pt x="13556" y="13490"/>
                  <a:pt x="13556" y="13443"/>
                </a:cubicBezTo>
                <a:cubicBezTo>
                  <a:pt x="13556" y="13396"/>
                  <a:pt x="13568" y="13331"/>
                  <a:pt x="13584" y="13298"/>
                </a:cubicBezTo>
                <a:cubicBezTo>
                  <a:pt x="13599" y="13265"/>
                  <a:pt x="13614" y="13200"/>
                  <a:pt x="13614" y="13154"/>
                </a:cubicBezTo>
                <a:cubicBezTo>
                  <a:pt x="13614" y="13107"/>
                  <a:pt x="13623" y="13069"/>
                  <a:pt x="13632" y="13069"/>
                </a:cubicBezTo>
                <a:cubicBezTo>
                  <a:pt x="13642" y="13069"/>
                  <a:pt x="13654" y="13027"/>
                  <a:pt x="13660" y="12976"/>
                </a:cubicBezTo>
                <a:cubicBezTo>
                  <a:pt x="13677" y="12839"/>
                  <a:pt x="13722" y="12859"/>
                  <a:pt x="13845" y="13059"/>
                </a:cubicBezTo>
                <a:cubicBezTo>
                  <a:pt x="13956" y="13239"/>
                  <a:pt x="14121" y="13550"/>
                  <a:pt x="14121" y="13578"/>
                </a:cubicBezTo>
                <a:cubicBezTo>
                  <a:pt x="14121" y="13593"/>
                  <a:pt x="14135" y="13619"/>
                  <a:pt x="14239" y="13810"/>
                </a:cubicBezTo>
                <a:cubicBezTo>
                  <a:pt x="14262" y="13852"/>
                  <a:pt x="14300" y="13921"/>
                  <a:pt x="14323" y="13964"/>
                </a:cubicBezTo>
                <a:cubicBezTo>
                  <a:pt x="14346" y="14007"/>
                  <a:pt x="14395" y="14078"/>
                  <a:pt x="14432" y="14119"/>
                </a:cubicBezTo>
                <a:cubicBezTo>
                  <a:pt x="14470" y="14161"/>
                  <a:pt x="14518" y="14220"/>
                  <a:pt x="14538" y="14250"/>
                </a:cubicBezTo>
                <a:cubicBezTo>
                  <a:pt x="14559" y="14280"/>
                  <a:pt x="14583" y="14304"/>
                  <a:pt x="14589" y="14304"/>
                </a:cubicBezTo>
                <a:cubicBezTo>
                  <a:pt x="14596" y="14304"/>
                  <a:pt x="14628" y="14342"/>
                  <a:pt x="14661" y="14389"/>
                </a:cubicBezTo>
                <a:cubicBezTo>
                  <a:pt x="14694" y="14435"/>
                  <a:pt x="14806" y="14523"/>
                  <a:pt x="14908" y="14582"/>
                </a:cubicBezTo>
                <a:cubicBezTo>
                  <a:pt x="15011" y="14640"/>
                  <a:pt x="15111" y="14717"/>
                  <a:pt x="15132" y="14752"/>
                </a:cubicBezTo>
                <a:cubicBezTo>
                  <a:pt x="15191" y="14852"/>
                  <a:pt x="15256" y="14939"/>
                  <a:pt x="15319" y="15002"/>
                </a:cubicBezTo>
                <a:cubicBezTo>
                  <a:pt x="15351" y="15035"/>
                  <a:pt x="15389" y="15077"/>
                  <a:pt x="15402" y="15097"/>
                </a:cubicBezTo>
                <a:cubicBezTo>
                  <a:pt x="15415" y="15117"/>
                  <a:pt x="15459" y="15166"/>
                  <a:pt x="15499" y="15205"/>
                </a:cubicBezTo>
                <a:cubicBezTo>
                  <a:pt x="15584" y="15287"/>
                  <a:pt x="15579" y="15280"/>
                  <a:pt x="15712" y="15527"/>
                </a:cubicBezTo>
                <a:cubicBezTo>
                  <a:pt x="15823" y="15733"/>
                  <a:pt x="15875" y="15780"/>
                  <a:pt x="16207" y="15985"/>
                </a:cubicBezTo>
                <a:cubicBezTo>
                  <a:pt x="16331" y="16061"/>
                  <a:pt x="16458" y="16145"/>
                  <a:pt x="16489" y="16170"/>
                </a:cubicBezTo>
                <a:cubicBezTo>
                  <a:pt x="16521" y="16195"/>
                  <a:pt x="16589" y="16245"/>
                  <a:pt x="16643" y="16282"/>
                </a:cubicBezTo>
                <a:cubicBezTo>
                  <a:pt x="16697" y="16319"/>
                  <a:pt x="16781" y="16404"/>
                  <a:pt x="16829" y="16471"/>
                </a:cubicBezTo>
                <a:cubicBezTo>
                  <a:pt x="16977" y="16679"/>
                  <a:pt x="17107" y="16828"/>
                  <a:pt x="17210" y="16913"/>
                </a:cubicBezTo>
                <a:cubicBezTo>
                  <a:pt x="17265" y="16958"/>
                  <a:pt x="17332" y="17033"/>
                  <a:pt x="17359" y="17079"/>
                </a:cubicBezTo>
                <a:cubicBezTo>
                  <a:pt x="17414" y="17174"/>
                  <a:pt x="17451" y="17224"/>
                  <a:pt x="17549" y="17332"/>
                </a:cubicBezTo>
                <a:cubicBezTo>
                  <a:pt x="17586" y="17373"/>
                  <a:pt x="17621" y="17415"/>
                  <a:pt x="17627" y="17425"/>
                </a:cubicBezTo>
                <a:cubicBezTo>
                  <a:pt x="17647" y="17461"/>
                  <a:pt x="17855" y="17695"/>
                  <a:pt x="17929" y="17766"/>
                </a:cubicBezTo>
                <a:cubicBezTo>
                  <a:pt x="17972" y="17807"/>
                  <a:pt x="18040" y="17888"/>
                  <a:pt x="18081" y="17948"/>
                </a:cubicBezTo>
                <a:cubicBezTo>
                  <a:pt x="18122" y="18009"/>
                  <a:pt x="18178" y="18078"/>
                  <a:pt x="18207" y="18102"/>
                </a:cubicBezTo>
                <a:cubicBezTo>
                  <a:pt x="18235" y="18125"/>
                  <a:pt x="18295" y="18190"/>
                  <a:pt x="18338" y="18245"/>
                </a:cubicBezTo>
                <a:cubicBezTo>
                  <a:pt x="18441" y="18376"/>
                  <a:pt x="18660" y="18538"/>
                  <a:pt x="18733" y="18538"/>
                </a:cubicBezTo>
                <a:cubicBezTo>
                  <a:pt x="18838" y="18538"/>
                  <a:pt x="18956" y="18431"/>
                  <a:pt x="19070" y="18233"/>
                </a:cubicBezTo>
                <a:lnTo>
                  <a:pt x="19179" y="18044"/>
                </a:lnTo>
                <a:lnTo>
                  <a:pt x="19245" y="18135"/>
                </a:lnTo>
                <a:cubicBezTo>
                  <a:pt x="19281" y="18185"/>
                  <a:pt x="19384" y="18285"/>
                  <a:pt x="19474" y="18359"/>
                </a:cubicBezTo>
                <a:cubicBezTo>
                  <a:pt x="19564" y="18432"/>
                  <a:pt x="19641" y="18501"/>
                  <a:pt x="19646" y="18513"/>
                </a:cubicBezTo>
                <a:cubicBezTo>
                  <a:pt x="19650" y="18525"/>
                  <a:pt x="19736" y="18604"/>
                  <a:pt x="19836" y="18691"/>
                </a:cubicBezTo>
                <a:cubicBezTo>
                  <a:pt x="20037" y="18862"/>
                  <a:pt x="20155" y="18922"/>
                  <a:pt x="20422" y="18988"/>
                </a:cubicBezTo>
                <a:cubicBezTo>
                  <a:pt x="20518" y="19011"/>
                  <a:pt x="20685" y="19051"/>
                  <a:pt x="20792" y="19078"/>
                </a:cubicBezTo>
                <a:cubicBezTo>
                  <a:pt x="21095" y="19157"/>
                  <a:pt x="21214" y="19135"/>
                  <a:pt x="21420" y="18953"/>
                </a:cubicBezTo>
                <a:cubicBezTo>
                  <a:pt x="21573" y="18819"/>
                  <a:pt x="21591" y="18791"/>
                  <a:pt x="21596" y="18706"/>
                </a:cubicBezTo>
                <a:cubicBezTo>
                  <a:pt x="21600" y="18648"/>
                  <a:pt x="21590" y="18595"/>
                  <a:pt x="21572" y="18571"/>
                </a:cubicBezTo>
                <a:cubicBezTo>
                  <a:pt x="21555" y="18549"/>
                  <a:pt x="21542" y="18521"/>
                  <a:pt x="21542" y="18509"/>
                </a:cubicBezTo>
                <a:cubicBezTo>
                  <a:pt x="21542" y="18497"/>
                  <a:pt x="21440" y="18322"/>
                  <a:pt x="21316" y="18119"/>
                </a:cubicBezTo>
                <a:cubicBezTo>
                  <a:pt x="21192" y="17917"/>
                  <a:pt x="21042" y="17661"/>
                  <a:pt x="20981" y="17552"/>
                </a:cubicBezTo>
                <a:cubicBezTo>
                  <a:pt x="20920" y="17443"/>
                  <a:pt x="20859" y="17335"/>
                  <a:pt x="20846" y="17313"/>
                </a:cubicBezTo>
                <a:cubicBezTo>
                  <a:pt x="20833" y="17292"/>
                  <a:pt x="20821" y="17255"/>
                  <a:pt x="20821" y="17230"/>
                </a:cubicBezTo>
                <a:cubicBezTo>
                  <a:pt x="20821" y="17188"/>
                  <a:pt x="20829" y="17186"/>
                  <a:pt x="20889" y="17226"/>
                </a:cubicBezTo>
                <a:cubicBezTo>
                  <a:pt x="21015" y="17309"/>
                  <a:pt x="21218" y="17267"/>
                  <a:pt x="21283" y="17143"/>
                </a:cubicBezTo>
                <a:cubicBezTo>
                  <a:pt x="21320" y="17072"/>
                  <a:pt x="21220" y="16928"/>
                  <a:pt x="21061" y="16824"/>
                </a:cubicBezTo>
                <a:cubicBezTo>
                  <a:pt x="20893" y="16715"/>
                  <a:pt x="20839" y="16673"/>
                  <a:pt x="20588" y="16461"/>
                </a:cubicBezTo>
                <a:cubicBezTo>
                  <a:pt x="20359" y="16269"/>
                  <a:pt x="20208" y="16206"/>
                  <a:pt x="19896" y="16172"/>
                </a:cubicBezTo>
                <a:cubicBezTo>
                  <a:pt x="19757" y="16157"/>
                  <a:pt x="19672" y="16131"/>
                  <a:pt x="19598" y="16079"/>
                </a:cubicBezTo>
                <a:cubicBezTo>
                  <a:pt x="19425" y="15958"/>
                  <a:pt x="18527" y="15146"/>
                  <a:pt x="18465" y="15055"/>
                </a:cubicBezTo>
                <a:cubicBezTo>
                  <a:pt x="18444" y="15024"/>
                  <a:pt x="18349" y="14930"/>
                  <a:pt x="18250" y="14846"/>
                </a:cubicBezTo>
                <a:cubicBezTo>
                  <a:pt x="18152" y="14762"/>
                  <a:pt x="18053" y="14667"/>
                  <a:pt x="18030" y="14636"/>
                </a:cubicBezTo>
                <a:cubicBezTo>
                  <a:pt x="18008" y="14605"/>
                  <a:pt x="17958" y="14549"/>
                  <a:pt x="17920" y="14512"/>
                </a:cubicBezTo>
                <a:cubicBezTo>
                  <a:pt x="17839" y="14433"/>
                  <a:pt x="17810" y="14397"/>
                  <a:pt x="17677" y="14211"/>
                </a:cubicBezTo>
                <a:cubicBezTo>
                  <a:pt x="17622" y="14135"/>
                  <a:pt x="17536" y="14017"/>
                  <a:pt x="17484" y="13949"/>
                </a:cubicBezTo>
                <a:cubicBezTo>
                  <a:pt x="17433" y="13881"/>
                  <a:pt x="17367" y="13793"/>
                  <a:pt x="17338" y="13754"/>
                </a:cubicBezTo>
                <a:cubicBezTo>
                  <a:pt x="17309" y="13715"/>
                  <a:pt x="17248" y="13639"/>
                  <a:pt x="17202" y="13584"/>
                </a:cubicBezTo>
                <a:cubicBezTo>
                  <a:pt x="17156" y="13529"/>
                  <a:pt x="17063" y="13416"/>
                  <a:pt x="16995" y="13331"/>
                </a:cubicBezTo>
                <a:cubicBezTo>
                  <a:pt x="16927" y="13246"/>
                  <a:pt x="16849" y="13150"/>
                  <a:pt x="16820" y="13117"/>
                </a:cubicBezTo>
                <a:cubicBezTo>
                  <a:pt x="16792" y="13084"/>
                  <a:pt x="16749" y="13031"/>
                  <a:pt x="16726" y="12999"/>
                </a:cubicBezTo>
                <a:cubicBezTo>
                  <a:pt x="16703" y="12968"/>
                  <a:pt x="16655" y="12913"/>
                  <a:pt x="16618" y="12878"/>
                </a:cubicBezTo>
                <a:cubicBezTo>
                  <a:pt x="16582" y="12842"/>
                  <a:pt x="16531" y="12781"/>
                  <a:pt x="16505" y="12742"/>
                </a:cubicBezTo>
                <a:cubicBezTo>
                  <a:pt x="16479" y="12704"/>
                  <a:pt x="16431" y="12655"/>
                  <a:pt x="16399" y="12634"/>
                </a:cubicBezTo>
                <a:cubicBezTo>
                  <a:pt x="16367" y="12613"/>
                  <a:pt x="16342" y="12586"/>
                  <a:pt x="16342" y="12573"/>
                </a:cubicBezTo>
                <a:cubicBezTo>
                  <a:pt x="16342" y="12559"/>
                  <a:pt x="16309" y="12515"/>
                  <a:pt x="16269" y="12476"/>
                </a:cubicBezTo>
                <a:cubicBezTo>
                  <a:pt x="16193" y="12403"/>
                  <a:pt x="16139" y="12317"/>
                  <a:pt x="16016" y="12073"/>
                </a:cubicBezTo>
                <a:cubicBezTo>
                  <a:pt x="15970" y="11980"/>
                  <a:pt x="15882" y="11872"/>
                  <a:pt x="15775" y="11772"/>
                </a:cubicBezTo>
                <a:cubicBezTo>
                  <a:pt x="15683" y="11685"/>
                  <a:pt x="15590" y="11584"/>
                  <a:pt x="15569" y="11546"/>
                </a:cubicBezTo>
                <a:cubicBezTo>
                  <a:pt x="15511" y="11445"/>
                  <a:pt x="15424" y="11331"/>
                  <a:pt x="15228" y="11098"/>
                </a:cubicBezTo>
                <a:cubicBezTo>
                  <a:pt x="15151" y="11007"/>
                  <a:pt x="14938" y="10728"/>
                  <a:pt x="14866" y="10625"/>
                </a:cubicBezTo>
                <a:cubicBezTo>
                  <a:pt x="14842" y="10591"/>
                  <a:pt x="14823" y="10536"/>
                  <a:pt x="14823" y="10506"/>
                </a:cubicBezTo>
                <a:cubicBezTo>
                  <a:pt x="14823" y="10423"/>
                  <a:pt x="14776" y="10290"/>
                  <a:pt x="14685" y="10116"/>
                </a:cubicBezTo>
                <a:cubicBezTo>
                  <a:pt x="14642" y="10031"/>
                  <a:pt x="14596" y="9941"/>
                  <a:pt x="14583" y="9915"/>
                </a:cubicBezTo>
                <a:cubicBezTo>
                  <a:pt x="14520" y="9790"/>
                  <a:pt x="14491" y="9694"/>
                  <a:pt x="14491" y="9601"/>
                </a:cubicBezTo>
                <a:cubicBezTo>
                  <a:pt x="14491" y="9546"/>
                  <a:pt x="14476" y="9471"/>
                  <a:pt x="14461" y="9438"/>
                </a:cubicBezTo>
                <a:cubicBezTo>
                  <a:pt x="14445" y="9405"/>
                  <a:pt x="14432" y="9354"/>
                  <a:pt x="14432" y="9323"/>
                </a:cubicBezTo>
                <a:cubicBezTo>
                  <a:pt x="14432" y="9292"/>
                  <a:pt x="14424" y="9239"/>
                  <a:pt x="14413" y="9205"/>
                </a:cubicBezTo>
                <a:cubicBezTo>
                  <a:pt x="14402" y="9171"/>
                  <a:pt x="14386" y="9119"/>
                  <a:pt x="14377" y="9089"/>
                </a:cubicBezTo>
                <a:cubicBezTo>
                  <a:pt x="14368" y="9059"/>
                  <a:pt x="14347" y="8993"/>
                  <a:pt x="14331" y="8942"/>
                </a:cubicBezTo>
                <a:cubicBezTo>
                  <a:pt x="14314" y="8891"/>
                  <a:pt x="14286" y="8794"/>
                  <a:pt x="14267" y="8726"/>
                </a:cubicBezTo>
                <a:cubicBezTo>
                  <a:pt x="14248" y="8658"/>
                  <a:pt x="14225" y="8578"/>
                  <a:pt x="14216" y="8549"/>
                </a:cubicBezTo>
                <a:cubicBezTo>
                  <a:pt x="14207" y="8519"/>
                  <a:pt x="14199" y="8457"/>
                  <a:pt x="14199" y="8410"/>
                </a:cubicBezTo>
                <a:cubicBezTo>
                  <a:pt x="14199" y="8363"/>
                  <a:pt x="14184" y="8296"/>
                  <a:pt x="14169" y="8263"/>
                </a:cubicBezTo>
                <a:cubicBezTo>
                  <a:pt x="14153" y="8230"/>
                  <a:pt x="14140" y="8186"/>
                  <a:pt x="14140" y="8163"/>
                </a:cubicBezTo>
                <a:cubicBezTo>
                  <a:pt x="14140" y="8072"/>
                  <a:pt x="14030" y="7944"/>
                  <a:pt x="13887" y="7866"/>
                </a:cubicBezTo>
                <a:cubicBezTo>
                  <a:pt x="13806" y="7823"/>
                  <a:pt x="13654" y="7729"/>
                  <a:pt x="13547" y="7659"/>
                </a:cubicBezTo>
                <a:cubicBezTo>
                  <a:pt x="13440" y="7589"/>
                  <a:pt x="13304" y="7504"/>
                  <a:pt x="13245" y="7470"/>
                </a:cubicBezTo>
                <a:cubicBezTo>
                  <a:pt x="13186" y="7435"/>
                  <a:pt x="13110" y="7387"/>
                  <a:pt x="13078" y="7364"/>
                </a:cubicBezTo>
                <a:cubicBezTo>
                  <a:pt x="12974" y="7287"/>
                  <a:pt x="12672" y="7111"/>
                  <a:pt x="12602" y="7088"/>
                </a:cubicBezTo>
                <a:cubicBezTo>
                  <a:pt x="12564" y="7075"/>
                  <a:pt x="12525" y="7054"/>
                  <a:pt x="12514" y="7041"/>
                </a:cubicBezTo>
                <a:cubicBezTo>
                  <a:pt x="12504" y="7028"/>
                  <a:pt x="12445" y="6995"/>
                  <a:pt x="12386" y="6968"/>
                </a:cubicBezTo>
                <a:cubicBezTo>
                  <a:pt x="12326" y="6941"/>
                  <a:pt x="12262" y="6893"/>
                  <a:pt x="12243" y="6860"/>
                </a:cubicBezTo>
                <a:cubicBezTo>
                  <a:pt x="12224" y="6827"/>
                  <a:pt x="12182" y="6785"/>
                  <a:pt x="12148" y="6764"/>
                </a:cubicBezTo>
                <a:cubicBezTo>
                  <a:pt x="12047" y="6704"/>
                  <a:pt x="11935" y="6604"/>
                  <a:pt x="11862" y="6511"/>
                </a:cubicBezTo>
                <a:cubicBezTo>
                  <a:pt x="11708" y="6311"/>
                  <a:pt x="11569" y="6102"/>
                  <a:pt x="11569" y="6067"/>
                </a:cubicBezTo>
                <a:cubicBezTo>
                  <a:pt x="11569" y="6046"/>
                  <a:pt x="11556" y="6014"/>
                  <a:pt x="11540" y="5992"/>
                </a:cubicBezTo>
                <a:cubicBezTo>
                  <a:pt x="11501" y="5941"/>
                  <a:pt x="11500" y="5494"/>
                  <a:pt x="11539" y="5378"/>
                </a:cubicBezTo>
                <a:cubicBezTo>
                  <a:pt x="11554" y="5333"/>
                  <a:pt x="11592" y="5205"/>
                  <a:pt x="11625" y="5094"/>
                </a:cubicBezTo>
                <a:cubicBezTo>
                  <a:pt x="11658" y="4984"/>
                  <a:pt x="11724" y="4827"/>
                  <a:pt x="11773" y="4745"/>
                </a:cubicBezTo>
                <a:cubicBezTo>
                  <a:pt x="11821" y="4663"/>
                  <a:pt x="11862" y="4583"/>
                  <a:pt x="11862" y="4567"/>
                </a:cubicBezTo>
                <a:cubicBezTo>
                  <a:pt x="11862" y="4552"/>
                  <a:pt x="11871" y="4538"/>
                  <a:pt x="11882" y="4538"/>
                </a:cubicBezTo>
                <a:cubicBezTo>
                  <a:pt x="11893" y="4538"/>
                  <a:pt x="11901" y="4506"/>
                  <a:pt x="11901" y="4467"/>
                </a:cubicBezTo>
                <a:cubicBezTo>
                  <a:pt x="11901" y="4428"/>
                  <a:pt x="11914" y="4369"/>
                  <a:pt x="11929" y="4336"/>
                </a:cubicBezTo>
                <a:cubicBezTo>
                  <a:pt x="11945" y="4303"/>
                  <a:pt x="11957" y="4225"/>
                  <a:pt x="11958" y="4162"/>
                </a:cubicBezTo>
                <a:cubicBezTo>
                  <a:pt x="11958" y="4099"/>
                  <a:pt x="11969" y="4039"/>
                  <a:pt x="11979" y="4029"/>
                </a:cubicBezTo>
                <a:cubicBezTo>
                  <a:pt x="11990" y="4018"/>
                  <a:pt x="11998" y="3923"/>
                  <a:pt x="11998" y="3816"/>
                </a:cubicBezTo>
                <a:cubicBezTo>
                  <a:pt x="11998" y="3695"/>
                  <a:pt x="12008" y="3600"/>
                  <a:pt x="12026" y="3562"/>
                </a:cubicBezTo>
                <a:cubicBezTo>
                  <a:pt x="12041" y="3529"/>
                  <a:pt x="12056" y="3443"/>
                  <a:pt x="12056" y="3371"/>
                </a:cubicBezTo>
                <a:cubicBezTo>
                  <a:pt x="12056" y="3298"/>
                  <a:pt x="12065" y="3239"/>
                  <a:pt x="12076" y="3239"/>
                </a:cubicBezTo>
                <a:cubicBezTo>
                  <a:pt x="12086" y="3239"/>
                  <a:pt x="12096" y="3201"/>
                  <a:pt x="12096" y="3153"/>
                </a:cubicBezTo>
                <a:cubicBezTo>
                  <a:pt x="12096" y="3106"/>
                  <a:pt x="12108" y="3039"/>
                  <a:pt x="12124" y="3006"/>
                </a:cubicBezTo>
                <a:cubicBezTo>
                  <a:pt x="12164" y="2921"/>
                  <a:pt x="12165" y="2491"/>
                  <a:pt x="12125" y="2437"/>
                </a:cubicBezTo>
                <a:cubicBezTo>
                  <a:pt x="12109" y="2416"/>
                  <a:pt x="12096" y="2380"/>
                  <a:pt x="12096" y="2356"/>
                </a:cubicBezTo>
                <a:cubicBezTo>
                  <a:pt x="12096" y="2333"/>
                  <a:pt x="12086" y="2313"/>
                  <a:pt x="12076" y="2313"/>
                </a:cubicBezTo>
                <a:cubicBezTo>
                  <a:pt x="12065" y="2313"/>
                  <a:pt x="12057" y="2283"/>
                  <a:pt x="12057" y="2244"/>
                </a:cubicBezTo>
                <a:cubicBezTo>
                  <a:pt x="12057" y="2206"/>
                  <a:pt x="12035" y="2135"/>
                  <a:pt x="12008" y="2089"/>
                </a:cubicBezTo>
                <a:cubicBezTo>
                  <a:pt x="11982" y="2043"/>
                  <a:pt x="11960" y="1994"/>
                  <a:pt x="11960" y="1979"/>
                </a:cubicBezTo>
                <a:cubicBezTo>
                  <a:pt x="11960" y="1964"/>
                  <a:pt x="11938" y="1885"/>
                  <a:pt x="11911" y="1805"/>
                </a:cubicBezTo>
                <a:cubicBezTo>
                  <a:pt x="11884" y="1726"/>
                  <a:pt x="11862" y="1634"/>
                  <a:pt x="11862" y="1603"/>
                </a:cubicBezTo>
                <a:cubicBezTo>
                  <a:pt x="11862" y="1571"/>
                  <a:pt x="11847" y="1499"/>
                  <a:pt x="11829" y="1443"/>
                </a:cubicBezTo>
                <a:cubicBezTo>
                  <a:pt x="11811" y="1386"/>
                  <a:pt x="11790" y="1316"/>
                  <a:pt x="11781" y="1286"/>
                </a:cubicBezTo>
                <a:cubicBezTo>
                  <a:pt x="11772" y="1257"/>
                  <a:pt x="11764" y="1177"/>
                  <a:pt x="11764" y="1111"/>
                </a:cubicBezTo>
                <a:cubicBezTo>
                  <a:pt x="11764" y="1041"/>
                  <a:pt x="11752" y="974"/>
                  <a:pt x="11735" y="952"/>
                </a:cubicBezTo>
                <a:cubicBezTo>
                  <a:pt x="11719" y="931"/>
                  <a:pt x="11705" y="889"/>
                  <a:pt x="11705" y="858"/>
                </a:cubicBezTo>
                <a:cubicBezTo>
                  <a:pt x="11705" y="827"/>
                  <a:pt x="11697" y="793"/>
                  <a:pt x="11686" y="783"/>
                </a:cubicBezTo>
                <a:cubicBezTo>
                  <a:pt x="11675" y="772"/>
                  <a:pt x="11666" y="744"/>
                  <a:pt x="11666" y="719"/>
                </a:cubicBezTo>
                <a:cubicBezTo>
                  <a:pt x="11666" y="627"/>
                  <a:pt x="11545" y="458"/>
                  <a:pt x="11428" y="391"/>
                </a:cubicBezTo>
                <a:cubicBezTo>
                  <a:pt x="11353" y="347"/>
                  <a:pt x="11287" y="283"/>
                  <a:pt x="11243" y="208"/>
                </a:cubicBezTo>
                <a:cubicBezTo>
                  <a:pt x="11206" y="144"/>
                  <a:pt x="11148" y="75"/>
                  <a:pt x="11114" y="59"/>
                </a:cubicBezTo>
                <a:cubicBezTo>
                  <a:pt x="11081" y="42"/>
                  <a:pt x="10921" y="20"/>
                  <a:pt x="10759" y="9"/>
                </a:cubicBezTo>
                <a:cubicBezTo>
                  <a:pt x="10677" y="3"/>
                  <a:pt x="10612" y="-1"/>
                  <a:pt x="10557" y="1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01" name="8a04b6b5-a4bc-42c8-b122-ff7bbe3eaafc.png" descr="8a04b6b5-a4bc-42c8-b122-ff7bbe3eaafc.png"/>
          <p:cNvPicPr>
            <a:picLocks noChangeAspect="1"/>
          </p:cNvPicPr>
          <p:nvPr/>
        </p:nvPicPr>
        <p:blipFill>
          <a:blip r:embed="rId4">
            <a:extLst/>
          </a:blip>
          <a:srcRect l="17323" t="17319" r="16704" b="18802"/>
          <a:stretch>
            <a:fillRect/>
          </a:stretch>
        </p:blipFill>
        <p:spPr>
          <a:xfrm>
            <a:off x="854021" y="8992341"/>
            <a:ext cx="3196867" cy="30953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94" fill="norm" stroke="1" extrusionOk="0">
                <a:moveTo>
                  <a:pt x="10189" y="3"/>
                </a:moveTo>
                <a:cubicBezTo>
                  <a:pt x="9074" y="18"/>
                  <a:pt x="8743" y="40"/>
                  <a:pt x="8685" y="97"/>
                </a:cubicBezTo>
                <a:cubicBezTo>
                  <a:pt x="8668" y="114"/>
                  <a:pt x="8628" y="130"/>
                  <a:pt x="8594" y="130"/>
                </a:cubicBezTo>
                <a:cubicBezTo>
                  <a:pt x="8534" y="130"/>
                  <a:pt x="7915" y="331"/>
                  <a:pt x="7744" y="407"/>
                </a:cubicBezTo>
                <a:cubicBezTo>
                  <a:pt x="7695" y="430"/>
                  <a:pt x="7652" y="460"/>
                  <a:pt x="7652" y="474"/>
                </a:cubicBezTo>
                <a:cubicBezTo>
                  <a:pt x="7652" y="488"/>
                  <a:pt x="7627" y="501"/>
                  <a:pt x="7596" y="501"/>
                </a:cubicBezTo>
                <a:cubicBezTo>
                  <a:pt x="7530" y="501"/>
                  <a:pt x="7048" y="1007"/>
                  <a:pt x="6974" y="1155"/>
                </a:cubicBezTo>
                <a:cubicBezTo>
                  <a:pt x="6831" y="1441"/>
                  <a:pt x="6792" y="1737"/>
                  <a:pt x="6792" y="2545"/>
                </a:cubicBezTo>
                <a:cubicBezTo>
                  <a:pt x="6791" y="2917"/>
                  <a:pt x="6804" y="3308"/>
                  <a:pt x="6821" y="3414"/>
                </a:cubicBezTo>
                <a:lnTo>
                  <a:pt x="6853" y="3605"/>
                </a:lnTo>
                <a:lnTo>
                  <a:pt x="6508" y="3622"/>
                </a:lnTo>
                <a:cubicBezTo>
                  <a:pt x="5994" y="3646"/>
                  <a:pt x="5714" y="3699"/>
                  <a:pt x="5207" y="3874"/>
                </a:cubicBezTo>
                <a:cubicBezTo>
                  <a:pt x="4881" y="3986"/>
                  <a:pt x="4574" y="4133"/>
                  <a:pt x="4574" y="4178"/>
                </a:cubicBezTo>
                <a:cubicBezTo>
                  <a:pt x="4574" y="4194"/>
                  <a:pt x="4511" y="4239"/>
                  <a:pt x="4435" y="4275"/>
                </a:cubicBezTo>
                <a:cubicBezTo>
                  <a:pt x="4358" y="4310"/>
                  <a:pt x="4256" y="4378"/>
                  <a:pt x="4207" y="4430"/>
                </a:cubicBezTo>
                <a:cubicBezTo>
                  <a:pt x="4158" y="4481"/>
                  <a:pt x="4105" y="4522"/>
                  <a:pt x="4089" y="4522"/>
                </a:cubicBezTo>
                <a:cubicBezTo>
                  <a:pt x="4073" y="4522"/>
                  <a:pt x="3991" y="4592"/>
                  <a:pt x="3904" y="4677"/>
                </a:cubicBezTo>
                <a:cubicBezTo>
                  <a:pt x="3817" y="4762"/>
                  <a:pt x="3706" y="4851"/>
                  <a:pt x="3660" y="4876"/>
                </a:cubicBezTo>
                <a:cubicBezTo>
                  <a:pt x="3554" y="4933"/>
                  <a:pt x="3085" y="5436"/>
                  <a:pt x="2947" y="5640"/>
                </a:cubicBezTo>
                <a:cubicBezTo>
                  <a:pt x="2442" y="6382"/>
                  <a:pt x="2344" y="6567"/>
                  <a:pt x="2097" y="7260"/>
                </a:cubicBezTo>
                <a:cubicBezTo>
                  <a:pt x="1973" y="7606"/>
                  <a:pt x="1929" y="7776"/>
                  <a:pt x="1901" y="7988"/>
                </a:cubicBezTo>
                <a:cubicBezTo>
                  <a:pt x="1891" y="8063"/>
                  <a:pt x="1873" y="8133"/>
                  <a:pt x="1861" y="8143"/>
                </a:cubicBezTo>
                <a:cubicBezTo>
                  <a:pt x="1848" y="8152"/>
                  <a:pt x="1819" y="8318"/>
                  <a:pt x="1796" y="8514"/>
                </a:cubicBezTo>
                <a:cubicBezTo>
                  <a:pt x="1774" y="8709"/>
                  <a:pt x="1740" y="8996"/>
                  <a:pt x="1721" y="9154"/>
                </a:cubicBezTo>
                <a:cubicBezTo>
                  <a:pt x="1678" y="9529"/>
                  <a:pt x="1678" y="10594"/>
                  <a:pt x="1721" y="10895"/>
                </a:cubicBezTo>
                <a:cubicBezTo>
                  <a:pt x="1777" y="11283"/>
                  <a:pt x="1829" y="11518"/>
                  <a:pt x="1861" y="11518"/>
                </a:cubicBezTo>
                <a:cubicBezTo>
                  <a:pt x="1877" y="11518"/>
                  <a:pt x="1890" y="11543"/>
                  <a:pt x="1890" y="11571"/>
                </a:cubicBezTo>
                <a:cubicBezTo>
                  <a:pt x="1890" y="11599"/>
                  <a:pt x="1936" y="11706"/>
                  <a:pt x="1990" y="11806"/>
                </a:cubicBezTo>
                <a:lnTo>
                  <a:pt x="2089" y="11986"/>
                </a:lnTo>
                <a:lnTo>
                  <a:pt x="1906" y="12094"/>
                </a:lnTo>
                <a:cubicBezTo>
                  <a:pt x="1806" y="12152"/>
                  <a:pt x="1670" y="12259"/>
                  <a:pt x="1603" y="12335"/>
                </a:cubicBezTo>
                <a:cubicBezTo>
                  <a:pt x="1536" y="12412"/>
                  <a:pt x="1426" y="12513"/>
                  <a:pt x="1359" y="12557"/>
                </a:cubicBezTo>
                <a:cubicBezTo>
                  <a:pt x="1215" y="12651"/>
                  <a:pt x="1156" y="12737"/>
                  <a:pt x="1070" y="12980"/>
                </a:cubicBezTo>
                <a:cubicBezTo>
                  <a:pt x="947" y="13326"/>
                  <a:pt x="1005" y="13572"/>
                  <a:pt x="1266" y="13833"/>
                </a:cubicBezTo>
                <a:cubicBezTo>
                  <a:pt x="1340" y="13907"/>
                  <a:pt x="1400" y="13979"/>
                  <a:pt x="1400" y="13994"/>
                </a:cubicBezTo>
                <a:cubicBezTo>
                  <a:pt x="1400" y="14032"/>
                  <a:pt x="1217" y="14124"/>
                  <a:pt x="1140" y="14124"/>
                </a:cubicBezTo>
                <a:cubicBezTo>
                  <a:pt x="1069" y="14124"/>
                  <a:pt x="917" y="14188"/>
                  <a:pt x="491" y="14401"/>
                </a:cubicBezTo>
                <a:cubicBezTo>
                  <a:pt x="213" y="14540"/>
                  <a:pt x="101" y="14644"/>
                  <a:pt x="27" y="14830"/>
                </a:cubicBezTo>
                <a:cubicBezTo>
                  <a:pt x="8" y="14876"/>
                  <a:pt x="-2" y="14909"/>
                  <a:pt x="0" y="14943"/>
                </a:cubicBezTo>
                <a:cubicBezTo>
                  <a:pt x="2" y="14976"/>
                  <a:pt x="15" y="15008"/>
                  <a:pt x="38" y="15062"/>
                </a:cubicBezTo>
                <a:cubicBezTo>
                  <a:pt x="69" y="15132"/>
                  <a:pt x="145" y="15246"/>
                  <a:pt x="209" y="15317"/>
                </a:cubicBezTo>
                <a:cubicBezTo>
                  <a:pt x="358" y="15484"/>
                  <a:pt x="493" y="15545"/>
                  <a:pt x="914" y="15633"/>
                </a:cubicBezTo>
                <a:lnTo>
                  <a:pt x="1000" y="15649"/>
                </a:lnTo>
                <a:lnTo>
                  <a:pt x="869" y="15962"/>
                </a:lnTo>
                <a:cubicBezTo>
                  <a:pt x="797" y="16132"/>
                  <a:pt x="697" y="16366"/>
                  <a:pt x="644" y="16483"/>
                </a:cubicBezTo>
                <a:cubicBezTo>
                  <a:pt x="592" y="16599"/>
                  <a:pt x="547" y="16730"/>
                  <a:pt x="547" y="16776"/>
                </a:cubicBezTo>
                <a:cubicBezTo>
                  <a:pt x="547" y="16822"/>
                  <a:pt x="536" y="16862"/>
                  <a:pt x="523" y="16862"/>
                </a:cubicBezTo>
                <a:cubicBezTo>
                  <a:pt x="509" y="16862"/>
                  <a:pt x="470" y="16959"/>
                  <a:pt x="437" y="17078"/>
                </a:cubicBezTo>
                <a:cubicBezTo>
                  <a:pt x="353" y="17379"/>
                  <a:pt x="393" y="17488"/>
                  <a:pt x="619" y="17607"/>
                </a:cubicBezTo>
                <a:cubicBezTo>
                  <a:pt x="788" y="17696"/>
                  <a:pt x="852" y="17693"/>
                  <a:pt x="1268" y="17554"/>
                </a:cubicBezTo>
                <a:cubicBezTo>
                  <a:pt x="1467" y="17487"/>
                  <a:pt x="1651" y="17437"/>
                  <a:pt x="1676" y="17446"/>
                </a:cubicBezTo>
                <a:cubicBezTo>
                  <a:pt x="1701" y="17456"/>
                  <a:pt x="1727" y="17537"/>
                  <a:pt x="1737" y="17629"/>
                </a:cubicBezTo>
                <a:cubicBezTo>
                  <a:pt x="1764" y="17871"/>
                  <a:pt x="1835" y="18180"/>
                  <a:pt x="1864" y="18180"/>
                </a:cubicBezTo>
                <a:cubicBezTo>
                  <a:pt x="1878" y="18180"/>
                  <a:pt x="1890" y="18202"/>
                  <a:pt x="1890" y="18230"/>
                </a:cubicBezTo>
                <a:cubicBezTo>
                  <a:pt x="1890" y="18296"/>
                  <a:pt x="2119" y="18768"/>
                  <a:pt x="2158" y="18784"/>
                </a:cubicBezTo>
                <a:cubicBezTo>
                  <a:pt x="2208" y="18803"/>
                  <a:pt x="2289" y="18998"/>
                  <a:pt x="2260" y="19027"/>
                </a:cubicBezTo>
                <a:cubicBezTo>
                  <a:pt x="2245" y="19041"/>
                  <a:pt x="2160" y="19061"/>
                  <a:pt x="2070" y="19072"/>
                </a:cubicBezTo>
                <a:cubicBezTo>
                  <a:pt x="1746" y="19109"/>
                  <a:pt x="1628" y="19133"/>
                  <a:pt x="1646" y="19163"/>
                </a:cubicBezTo>
                <a:cubicBezTo>
                  <a:pt x="1656" y="19180"/>
                  <a:pt x="1627" y="19193"/>
                  <a:pt x="1577" y="19193"/>
                </a:cubicBezTo>
                <a:cubicBezTo>
                  <a:pt x="1528" y="19193"/>
                  <a:pt x="1441" y="19207"/>
                  <a:pt x="1386" y="19224"/>
                </a:cubicBezTo>
                <a:cubicBezTo>
                  <a:pt x="1331" y="19241"/>
                  <a:pt x="1175" y="19290"/>
                  <a:pt x="1040" y="19332"/>
                </a:cubicBezTo>
                <a:cubicBezTo>
                  <a:pt x="905" y="19374"/>
                  <a:pt x="726" y="19443"/>
                  <a:pt x="644" y="19484"/>
                </a:cubicBezTo>
                <a:cubicBezTo>
                  <a:pt x="400" y="19608"/>
                  <a:pt x="188" y="19846"/>
                  <a:pt x="188" y="19996"/>
                </a:cubicBezTo>
                <a:cubicBezTo>
                  <a:pt x="188" y="20094"/>
                  <a:pt x="316" y="20334"/>
                  <a:pt x="383" y="20359"/>
                </a:cubicBezTo>
                <a:cubicBezTo>
                  <a:pt x="410" y="20369"/>
                  <a:pt x="481" y="20412"/>
                  <a:pt x="539" y="20456"/>
                </a:cubicBezTo>
                <a:cubicBezTo>
                  <a:pt x="635" y="20530"/>
                  <a:pt x="1123" y="20719"/>
                  <a:pt x="1400" y="20788"/>
                </a:cubicBezTo>
                <a:cubicBezTo>
                  <a:pt x="1463" y="20803"/>
                  <a:pt x="1581" y="20829"/>
                  <a:pt x="1662" y="20849"/>
                </a:cubicBezTo>
                <a:cubicBezTo>
                  <a:pt x="1931" y="20917"/>
                  <a:pt x="2103" y="20955"/>
                  <a:pt x="2301" y="20988"/>
                </a:cubicBezTo>
                <a:cubicBezTo>
                  <a:pt x="2409" y="21006"/>
                  <a:pt x="2584" y="21038"/>
                  <a:pt x="2692" y="21057"/>
                </a:cubicBezTo>
                <a:cubicBezTo>
                  <a:pt x="2800" y="21076"/>
                  <a:pt x="2971" y="21097"/>
                  <a:pt x="3070" y="21107"/>
                </a:cubicBezTo>
                <a:cubicBezTo>
                  <a:pt x="3169" y="21116"/>
                  <a:pt x="3278" y="21137"/>
                  <a:pt x="3314" y="21154"/>
                </a:cubicBezTo>
                <a:cubicBezTo>
                  <a:pt x="3381" y="21186"/>
                  <a:pt x="3608" y="21211"/>
                  <a:pt x="4140" y="21242"/>
                </a:cubicBezTo>
                <a:cubicBezTo>
                  <a:pt x="4306" y="21252"/>
                  <a:pt x="4443" y="21273"/>
                  <a:pt x="4443" y="21289"/>
                </a:cubicBezTo>
                <a:cubicBezTo>
                  <a:pt x="4443" y="21318"/>
                  <a:pt x="4693" y="21340"/>
                  <a:pt x="5507" y="21378"/>
                </a:cubicBezTo>
                <a:cubicBezTo>
                  <a:pt x="5723" y="21388"/>
                  <a:pt x="5914" y="21410"/>
                  <a:pt x="5931" y="21428"/>
                </a:cubicBezTo>
                <a:cubicBezTo>
                  <a:pt x="5948" y="21445"/>
                  <a:pt x="6224" y="21458"/>
                  <a:pt x="6545" y="21458"/>
                </a:cubicBezTo>
                <a:cubicBezTo>
                  <a:pt x="6912" y="21458"/>
                  <a:pt x="7130" y="21472"/>
                  <a:pt x="7130" y="21494"/>
                </a:cubicBezTo>
                <a:cubicBezTo>
                  <a:pt x="7130" y="21515"/>
                  <a:pt x="7395" y="21530"/>
                  <a:pt x="7864" y="21530"/>
                </a:cubicBezTo>
                <a:cubicBezTo>
                  <a:pt x="8333" y="21530"/>
                  <a:pt x="8602" y="21539"/>
                  <a:pt x="8602" y="21561"/>
                </a:cubicBezTo>
                <a:cubicBezTo>
                  <a:pt x="8602" y="21583"/>
                  <a:pt x="9354" y="21594"/>
                  <a:pt x="10795" y="21594"/>
                </a:cubicBezTo>
                <a:cubicBezTo>
                  <a:pt x="12235" y="21594"/>
                  <a:pt x="12988" y="21583"/>
                  <a:pt x="12988" y="21561"/>
                </a:cubicBezTo>
                <a:cubicBezTo>
                  <a:pt x="12988" y="21539"/>
                  <a:pt x="13212" y="21530"/>
                  <a:pt x="13594" y="21530"/>
                </a:cubicBezTo>
                <a:cubicBezTo>
                  <a:pt x="13976" y="21530"/>
                  <a:pt x="14200" y="21515"/>
                  <a:pt x="14200" y="21494"/>
                </a:cubicBezTo>
                <a:cubicBezTo>
                  <a:pt x="14200" y="21472"/>
                  <a:pt x="14415" y="21458"/>
                  <a:pt x="14782" y="21458"/>
                </a:cubicBezTo>
                <a:cubicBezTo>
                  <a:pt x="15103" y="21458"/>
                  <a:pt x="15379" y="21445"/>
                  <a:pt x="15396" y="21428"/>
                </a:cubicBezTo>
                <a:cubicBezTo>
                  <a:pt x="15426" y="21398"/>
                  <a:pt x="15656" y="21380"/>
                  <a:pt x="16501" y="21339"/>
                </a:cubicBezTo>
                <a:cubicBezTo>
                  <a:pt x="16712" y="21329"/>
                  <a:pt x="16884" y="21306"/>
                  <a:pt x="16884" y="21289"/>
                </a:cubicBezTo>
                <a:cubicBezTo>
                  <a:pt x="16884" y="21273"/>
                  <a:pt x="17021" y="21252"/>
                  <a:pt x="17187" y="21242"/>
                </a:cubicBezTo>
                <a:cubicBezTo>
                  <a:pt x="17568" y="21220"/>
                  <a:pt x="18021" y="21171"/>
                  <a:pt x="18276" y="21123"/>
                </a:cubicBezTo>
                <a:cubicBezTo>
                  <a:pt x="18384" y="21102"/>
                  <a:pt x="18569" y="21071"/>
                  <a:pt x="18686" y="21054"/>
                </a:cubicBezTo>
                <a:cubicBezTo>
                  <a:pt x="19157" y="20985"/>
                  <a:pt x="19374" y="20941"/>
                  <a:pt x="19724" y="20852"/>
                </a:cubicBezTo>
                <a:cubicBezTo>
                  <a:pt x="19800" y="20832"/>
                  <a:pt x="19919" y="20804"/>
                  <a:pt x="19987" y="20788"/>
                </a:cubicBezTo>
                <a:cubicBezTo>
                  <a:pt x="20406" y="20688"/>
                  <a:pt x="20914" y="20460"/>
                  <a:pt x="21091" y="20293"/>
                </a:cubicBezTo>
                <a:cubicBezTo>
                  <a:pt x="21186" y="20203"/>
                  <a:pt x="21207" y="20158"/>
                  <a:pt x="21207" y="20052"/>
                </a:cubicBezTo>
                <a:cubicBezTo>
                  <a:pt x="21206" y="19920"/>
                  <a:pt x="21112" y="19720"/>
                  <a:pt x="21013" y="19642"/>
                </a:cubicBezTo>
                <a:cubicBezTo>
                  <a:pt x="20889" y="19544"/>
                  <a:pt x="20452" y="19336"/>
                  <a:pt x="20225" y="19265"/>
                </a:cubicBezTo>
                <a:cubicBezTo>
                  <a:pt x="20090" y="19224"/>
                  <a:pt x="19932" y="19175"/>
                  <a:pt x="19877" y="19157"/>
                </a:cubicBezTo>
                <a:cubicBezTo>
                  <a:pt x="19821" y="19140"/>
                  <a:pt x="19730" y="19127"/>
                  <a:pt x="19673" y="19127"/>
                </a:cubicBezTo>
                <a:cubicBezTo>
                  <a:pt x="19616" y="19127"/>
                  <a:pt x="19568" y="19110"/>
                  <a:pt x="19568" y="19091"/>
                </a:cubicBezTo>
                <a:cubicBezTo>
                  <a:pt x="19568" y="19072"/>
                  <a:pt x="19547" y="19058"/>
                  <a:pt x="19520" y="19058"/>
                </a:cubicBezTo>
                <a:cubicBezTo>
                  <a:pt x="19480" y="19058"/>
                  <a:pt x="19486" y="19033"/>
                  <a:pt x="19541" y="18922"/>
                </a:cubicBezTo>
                <a:cubicBezTo>
                  <a:pt x="19579" y="18848"/>
                  <a:pt x="19625" y="18777"/>
                  <a:pt x="19646" y="18764"/>
                </a:cubicBezTo>
                <a:cubicBezTo>
                  <a:pt x="19667" y="18750"/>
                  <a:pt x="19709" y="18693"/>
                  <a:pt x="19740" y="18637"/>
                </a:cubicBezTo>
                <a:cubicBezTo>
                  <a:pt x="20021" y="18125"/>
                  <a:pt x="20120" y="17822"/>
                  <a:pt x="20185" y="17291"/>
                </a:cubicBezTo>
                <a:cubicBezTo>
                  <a:pt x="20215" y="17042"/>
                  <a:pt x="20244" y="17016"/>
                  <a:pt x="20442" y="17045"/>
                </a:cubicBezTo>
                <a:cubicBezTo>
                  <a:pt x="20530" y="17058"/>
                  <a:pt x="20774" y="17077"/>
                  <a:pt x="20987" y="17086"/>
                </a:cubicBezTo>
                <a:lnTo>
                  <a:pt x="21373" y="17103"/>
                </a:lnTo>
                <a:lnTo>
                  <a:pt x="21485" y="16984"/>
                </a:lnTo>
                <a:cubicBezTo>
                  <a:pt x="21588" y="16878"/>
                  <a:pt x="21598" y="16849"/>
                  <a:pt x="21598" y="16677"/>
                </a:cubicBezTo>
                <a:cubicBezTo>
                  <a:pt x="21598" y="16474"/>
                  <a:pt x="21565" y="16387"/>
                  <a:pt x="21394" y="16134"/>
                </a:cubicBezTo>
                <a:cubicBezTo>
                  <a:pt x="21336" y="16047"/>
                  <a:pt x="21273" y="15955"/>
                  <a:pt x="21255" y="15926"/>
                </a:cubicBezTo>
                <a:cubicBezTo>
                  <a:pt x="21237" y="15897"/>
                  <a:pt x="21198" y="15841"/>
                  <a:pt x="21166" y="15807"/>
                </a:cubicBezTo>
                <a:cubicBezTo>
                  <a:pt x="21135" y="15773"/>
                  <a:pt x="21107" y="15730"/>
                  <a:pt x="21107" y="15710"/>
                </a:cubicBezTo>
                <a:cubicBezTo>
                  <a:pt x="21107" y="15691"/>
                  <a:pt x="21072" y="15638"/>
                  <a:pt x="21027" y="15591"/>
                </a:cubicBezTo>
                <a:cubicBezTo>
                  <a:pt x="20936" y="15497"/>
                  <a:pt x="20922" y="15442"/>
                  <a:pt x="20989" y="15442"/>
                </a:cubicBezTo>
                <a:cubicBezTo>
                  <a:pt x="21065" y="15442"/>
                  <a:pt x="21206" y="15305"/>
                  <a:pt x="21274" y="15168"/>
                </a:cubicBezTo>
                <a:cubicBezTo>
                  <a:pt x="21378" y="14956"/>
                  <a:pt x="21358" y="14823"/>
                  <a:pt x="21201" y="14647"/>
                </a:cubicBezTo>
                <a:cubicBezTo>
                  <a:pt x="21127" y="14564"/>
                  <a:pt x="21049" y="14495"/>
                  <a:pt x="21027" y="14495"/>
                </a:cubicBezTo>
                <a:cubicBezTo>
                  <a:pt x="21004" y="14495"/>
                  <a:pt x="20965" y="14472"/>
                  <a:pt x="20941" y="14442"/>
                </a:cubicBezTo>
                <a:cubicBezTo>
                  <a:pt x="20917" y="14413"/>
                  <a:pt x="20828" y="14348"/>
                  <a:pt x="20740" y="14298"/>
                </a:cubicBezTo>
                <a:cubicBezTo>
                  <a:pt x="20652" y="14249"/>
                  <a:pt x="20535" y="14184"/>
                  <a:pt x="20483" y="14154"/>
                </a:cubicBezTo>
                <a:lnTo>
                  <a:pt x="20389" y="14099"/>
                </a:lnTo>
                <a:lnTo>
                  <a:pt x="20458" y="14035"/>
                </a:lnTo>
                <a:cubicBezTo>
                  <a:pt x="20597" y="13906"/>
                  <a:pt x="20650" y="13738"/>
                  <a:pt x="20649" y="13440"/>
                </a:cubicBezTo>
                <a:cubicBezTo>
                  <a:pt x="20648" y="13184"/>
                  <a:pt x="20640" y="13150"/>
                  <a:pt x="20552" y="13027"/>
                </a:cubicBezTo>
                <a:cubicBezTo>
                  <a:pt x="20499" y="12952"/>
                  <a:pt x="20418" y="12835"/>
                  <a:pt x="20375" y="12770"/>
                </a:cubicBezTo>
                <a:cubicBezTo>
                  <a:pt x="20294" y="12647"/>
                  <a:pt x="20022" y="12377"/>
                  <a:pt x="19911" y="12310"/>
                </a:cubicBezTo>
                <a:cubicBezTo>
                  <a:pt x="19850" y="12273"/>
                  <a:pt x="19851" y="12270"/>
                  <a:pt x="19933" y="12177"/>
                </a:cubicBezTo>
                <a:cubicBezTo>
                  <a:pt x="20216" y="11852"/>
                  <a:pt x="20454" y="11324"/>
                  <a:pt x="20528" y="10859"/>
                </a:cubicBezTo>
                <a:cubicBezTo>
                  <a:pt x="20571" y="10590"/>
                  <a:pt x="20567" y="9236"/>
                  <a:pt x="20523" y="8916"/>
                </a:cubicBezTo>
                <a:cubicBezTo>
                  <a:pt x="20464" y="8488"/>
                  <a:pt x="20428" y="8263"/>
                  <a:pt x="20391" y="8113"/>
                </a:cubicBezTo>
                <a:cubicBezTo>
                  <a:pt x="20372" y="8034"/>
                  <a:pt x="20343" y="7914"/>
                  <a:pt x="20327" y="7844"/>
                </a:cubicBezTo>
                <a:cubicBezTo>
                  <a:pt x="20297" y="7713"/>
                  <a:pt x="20270" y="7630"/>
                  <a:pt x="20222" y="7515"/>
                </a:cubicBezTo>
                <a:cubicBezTo>
                  <a:pt x="20207" y="7478"/>
                  <a:pt x="20172" y="7373"/>
                  <a:pt x="20145" y="7285"/>
                </a:cubicBezTo>
                <a:cubicBezTo>
                  <a:pt x="20070" y="7048"/>
                  <a:pt x="19752" y="6411"/>
                  <a:pt x="19654" y="6302"/>
                </a:cubicBezTo>
                <a:cubicBezTo>
                  <a:pt x="19607" y="6250"/>
                  <a:pt x="19568" y="6195"/>
                  <a:pt x="19568" y="6177"/>
                </a:cubicBezTo>
                <a:cubicBezTo>
                  <a:pt x="19568" y="6138"/>
                  <a:pt x="19542" y="6101"/>
                  <a:pt x="19340" y="5867"/>
                </a:cubicBezTo>
                <a:cubicBezTo>
                  <a:pt x="19259" y="5774"/>
                  <a:pt x="19141" y="5660"/>
                  <a:pt x="19078" y="5615"/>
                </a:cubicBezTo>
                <a:cubicBezTo>
                  <a:pt x="19015" y="5571"/>
                  <a:pt x="18906" y="5490"/>
                  <a:pt x="18834" y="5435"/>
                </a:cubicBezTo>
                <a:cubicBezTo>
                  <a:pt x="18530" y="5200"/>
                  <a:pt x="17916" y="4929"/>
                  <a:pt x="17686" y="4929"/>
                </a:cubicBezTo>
                <a:cubicBezTo>
                  <a:pt x="17558" y="4929"/>
                  <a:pt x="17426" y="4866"/>
                  <a:pt x="17292" y="4740"/>
                </a:cubicBezTo>
                <a:cubicBezTo>
                  <a:pt x="17212" y="4665"/>
                  <a:pt x="16719" y="4393"/>
                  <a:pt x="16576" y="4347"/>
                </a:cubicBezTo>
                <a:cubicBezTo>
                  <a:pt x="16461" y="4309"/>
                  <a:pt x="16286" y="4266"/>
                  <a:pt x="16050" y="4214"/>
                </a:cubicBezTo>
                <a:cubicBezTo>
                  <a:pt x="15960" y="4194"/>
                  <a:pt x="15694" y="4172"/>
                  <a:pt x="15460" y="4170"/>
                </a:cubicBezTo>
                <a:lnTo>
                  <a:pt x="15034" y="4167"/>
                </a:lnTo>
                <a:lnTo>
                  <a:pt x="15013" y="3627"/>
                </a:lnTo>
                <a:cubicBezTo>
                  <a:pt x="14983" y="2920"/>
                  <a:pt x="14948" y="2605"/>
                  <a:pt x="14838" y="2071"/>
                </a:cubicBezTo>
                <a:cubicBezTo>
                  <a:pt x="14752" y="1650"/>
                  <a:pt x="14277" y="839"/>
                  <a:pt x="14117" y="839"/>
                </a:cubicBezTo>
                <a:cubicBezTo>
                  <a:pt x="14085" y="839"/>
                  <a:pt x="14068" y="829"/>
                  <a:pt x="14080" y="817"/>
                </a:cubicBezTo>
                <a:cubicBezTo>
                  <a:pt x="14109" y="786"/>
                  <a:pt x="13864" y="586"/>
                  <a:pt x="13736" y="537"/>
                </a:cubicBezTo>
                <a:cubicBezTo>
                  <a:pt x="13676" y="513"/>
                  <a:pt x="13567" y="464"/>
                  <a:pt x="13495" y="429"/>
                </a:cubicBezTo>
                <a:cubicBezTo>
                  <a:pt x="13085" y="229"/>
                  <a:pt x="12570" y="127"/>
                  <a:pt x="11712" y="75"/>
                </a:cubicBezTo>
                <a:cubicBezTo>
                  <a:pt x="11559" y="66"/>
                  <a:pt x="11405" y="43"/>
                  <a:pt x="11369" y="25"/>
                </a:cubicBezTo>
                <a:cubicBezTo>
                  <a:pt x="11327" y="3"/>
                  <a:pt x="10895" y="-6"/>
                  <a:pt x="10189" y="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02" name="8a04b6b5-a4bc-42c8-b122-ff7bbe3eaafc.png" descr="8a04b6b5-a4bc-42c8-b122-ff7bbe3eaafc.png"/>
          <p:cNvPicPr>
            <a:picLocks noChangeAspect="1"/>
          </p:cNvPicPr>
          <p:nvPr/>
        </p:nvPicPr>
        <p:blipFill>
          <a:blip r:embed="rId4">
            <a:extLst/>
          </a:blip>
          <a:srcRect l="17319" t="17339" r="16710" b="18791"/>
          <a:stretch>
            <a:fillRect/>
          </a:stretch>
        </p:blipFill>
        <p:spPr>
          <a:xfrm>
            <a:off x="16928956" y="9684484"/>
            <a:ext cx="1389916" cy="13456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9" h="21595" fill="norm" stroke="1" extrusionOk="0">
                <a:moveTo>
                  <a:pt x="10185" y="4"/>
                </a:moveTo>
                <a:cubicBezTo>
                  <a:pt x="9071" y="19"/>
                  <a:pt x="8739" y="36"/>
                  <a:pt x="8681" y="93"/>
                </a:cubicBezTo>
                <a:cubicBezTo>
                  <a:pt x="8664" y="110"/>
                  <a:pt x="8628" y="125"/>
                  <a:pt x="8594" y="125"/>
                </a:cubicBezTo>
                <a:cubicBezTo>
                  <a:pt x="8534" y="125"/>
                  <a:pt x="7914" y="329"/>
                  <a:pt x="7744" y="405"/>
                </a:cubicBezTo>
                <a:cubicBezTo>
                  <a:pt x="7694" y="428"/>
                  <a:pt x="7651" y="455"/>
                  <a:pt x="7651" y="469"/>
                </a:cubicBezTo>
                <a:cubicBezTo>
                  <a:pt x="7651" y="483"/>
                  <a:pt x="7627" y="494"/>
                  <a:pt x="7596" y="494"/>
                </a:cubicBezTo>
                <a:cubicBezTo>
                  <a:pt x="7530" y="494"/>
                  <a:pt x="7047" y="1001"/>
                  <a:pt x="6973" y="1150"/>
                </a:cubicBezTo>
                <a:cubicBezTo>
                  <a:pt x="6830" y="1436"/>
                  <a:pt x="6789" y="1731"/>
                  <a:pt x="6788" y="2539"/>
                </a:cubicBezTo>
                <a:cubicBezTo>
                  <a:pt x="6788" y="2911"/>
                  <a:pt x="6802" y="3305"/>
                  <a:pt x="6819" y="3411"/>
                </a:cubicBezTo>
                <a:lnTo>
                  <a:pt x="6850" y="3602"/>
                </a:lnTo>
                <a:lnTo>
                  <a:pt x="6505" y="3622"/>
                </a:lnTo>
                <a:cubicBezTo>
                  <a:pt x="5991" y="3645"/>
                  <a:pt x="5711" y="3695"/>
                  <a:pt x="5204" y="3870"/>
                </a:cubicBezTo>
                <a:cubicBezTo>
                  <a:pt x="4879" y="3982"/>
                  <a:pt x="4575" y="4131"/>
                  <a:pt x="4575" y="4176"/>
                </a:cubicBezTo>
                <a:cubicBezTo>
                  <a:pt x="4575" y="4191"/>
                  <a:pt x="4511" y="4236"/>
                  <a:pt x="4434" y="4271"/>
                </a:cubicBezTo>
                <a:cubicBezTo>
                  <a:pt x="4358" y="4307"/>
                  <a:pt x="4254" y="4373"/>
                  <a:pt x="4205" y="4424"/>
                </a:cubicBezTo>
                <a:cubicBezTo>
                  <a:pt x="4157" y="4475"/>
                  <a:pt x="4104" y="4520"/>
                  <a:pt x="4088" y="4520"/>
                </a:cubicBezTo>
                <a:cubicBezTo>
                  <a:pt x="4073" y="4520"/>
                  <a:pt x="3990" y="4587"/>
                  <a:pt x="3903" y="4672"/>
                </a:cubicBezTo>
                <a:cubicBezTo>
                  <a:pt x="3816" y="4756"/>
                  <a:pt x="3709" y="4851"/>
                  <a:pt x="3663" y="4876"/>
                </a:cubicBezTo>
                <a:cubicBezTo>
                  <a:pt x="3558" y="4933"/>
                  <a:pt x="3086" y="5431"/>
                  <a:pt x="2948" y="5634"/>
                </a:cubicBezTo>
                <a:cubicBezTo>
                  <a:pt x="2443" y="6377"/>
                  <a:pt x="2344" y="6565"/>
                  <a:pt x="2097" y="7258"/>
                </a:cubicBezTo>
                <a:cubicBezTo>
                  <a:pt x="1974" y="7605"/>
                  <a:pt x="1928" y="7772"/>
                  <a:pt x="1900" y="7984"/>
                </a:cubicBezTo>
                <a:cubicBezTo>
                  <a:pt x="1890" y="8059"/>
                  <a:pt x="1876" y="8128"/>
                  <a:pt x="1863" y="8137"/>
                </a:cubicBezTo>
                <a:cubicBezTo>
                  <a:pt x="1850" y="8147"/>
                  <a:pt x="1818" y="8311"/>
                  <a:pt x="1795" y="8507"/>
                </a:cubicBezTo>
                <a:cubicBezTo>
                  <a:pt x="1773" y="8702"/>
                  <a:pt x="1740" y="8992"/>
                  <a:pt x="1721" y="9150"/>
                </a:cubicBezTo>
                <a:cubicBezTo>
                  <a:pt x="1678" y="9525"/>
                  <a:pt x="1678" y="10593"/>
                  <a:pt x="1721" y="10895"/>
                </a:cubicBezTo>
                <a:cubicBezTo>
                  <a:pt x="1777" y="11282"/>
                  <a:pt x="1832" y="11519"/>
                  <a:pt x="1863" y="11519"/>
                </a:cubicBezTo>
                <a:cubicBezTo>
                  <a:pt x="1879" y="11519"/>
                  <a:pt x="1894" y="11542"/>
                  <a:pt x="1894" y="11570"/>
                </a:cubicBezTo>
                <a:cubicBezTo>
                  <a:pt x="1894" y="11598"/>
                  <a:pt x="1938" y="11706"/>
                  <a:pt x="1992" y="11806"/>
                </a:cubicBezTo>
                <a:lnTo>
                  <a:pt x="2091" y="11984"/>
                </a:lnTo>
                <a:lnTo>
                  <a:pt x="1906" y="12092"/>
                </a:lnTo>
                <a:cubicBezTo>
                  <a:pt x="1806" y="12151"/>
                  <a:pt x="1671" y="12258"/>
                  <a:pt x="1604" y="12334"/>
                </a:cubicBezTo>
                <a:cubicBezTo>
                  <a:pt x="1537" y="12411"/>
                  <a:pt x="1426" y="12514"/>
                  <a:pt x="1358" y="12557"/>
                </a:cubicBezTo>
                <a:cubicBezTo>
                  <a:pt x="1214" y="12652"/>
                  <a:pt x="1160" y="12735"/>
                  <a:pt x="1074" y="12978"/>
                </a:cubicBezTo>
                <a:cubicBezTo>
                  <a:pt x="951" y="13325"/>
                  <a:pt x="1004" y="13570"/>
                  <a:pt x="1265" y="13831"/>
                </a:cubicBezTo>
                <a:cubicBezTo>
                  <a:pt x="1339" y="13905"/>
                  <a:pt x="1401" y="13976"/>
                  <a:pt x="1401" y="13990"/>
                </a:cubicBezTo>
                <a:cubicBezTo>
                  <a:pt x="1401" y="14029"/>
                  <a:pt x="1219" y="14124"/>
                  <a:pt x="1142" y="14124"/>
                </a:cubicBezTo>
                <a:cubicBezTo>
                  <a:pt x="1071" y="14124"/>
                  <a:pt x="920" y="14185"/>
                  <a:pt x="494" y="14398"/>
                </a:cubicBezTo>
                <a:cubicBezTo>
                  <a:pt x="216" y="14537"/>
                  <a:pt x="101" y="14645"/>
                  <a:pt x="26" y="14831"/>
                </a:cubicBezTo>
                <a:cubicBezTo>
                  <a:pt x="-11" y="14923"/>
                  <a:pt x="-9" y="14952"/>
                  <a:pt x="38" y="15060"/>
                </a:cubicBezTo>
                <a:cubicBezTo>
                  <a:pt x="69" y="15130"/>
                  <a:pt x="147" y="15244"/>
                  <a:pt x="211" y="15315"/>
                </a:cubicBezTo>
                <a:cubicBezTo>
                  <a:pt x="360" y="15482"/>
                  <a:pt x="493" y="15545"/>
                  <a:pt x="914" y="15634"/>
                </a:cubicBezTo>
                <a:lnTo>
                  <a:pt x="1000" y="15653"/>
                </a:lnTo>
                <a:lnTo>
                  <a:pt x="871" y="15958"/>
                </a:lnTo>
                <a:cubicBezTo>
                  <a:pt x="800" y="16129"/>
                  <a:pt x="695" y="16364"/>
                  <a:pt x="642" y="16481"/>
                </a:cubicBezTo>
                <a:cubicBezTo>
                  <a:pt x="590" y="16597"/>
                  <a:pt x="550" y="16734"/>
                  <a:pt x="550" y="16780"/>
                </a:cubicBezTo>
                <a:cubicBezTo>
                  <a:pt x="550" y="16826"/>
                  <a:pt x="539" y="16863"/>
                  <a:pt x="525" y="16863"/>
                </a:cubicBezTo>
                <a:cubicBezTo>
                  <a:pt x="512" y="16863"/>
                  <a:pt x="472" y="16960"/>
                  <a:pt x="439" y="17079"/>
                </a:cubicBezTo>
                <a:cubicBezTo>
                  <a:pt x="356" y="17380"/>
                  <a:pt x="391" y="17489"/>
                  <a:pt x="618" y="17608"/>
                </a:cubicBezTo>
                <a:cubicBezTo>
                  <a:pt x="787" y="17697"/>
                  <a:pt x="856" y="17691"/>
                  <a:pt x="1271" y="17551"/>
                </a:cubicBezTo>
                <a:cubicBezTo>
                  <a:pt x="1470" y="17484"/>
                  <a:pt x="1653" y="17439"/>
                  <a:pt x="1678" y="17449"/>
                </a:cubicBezTo>
                <a:cubicBezTo>
                  <a:pt x="1703" y="17459"/>
                  <a:pt x="1730" y="17535"/>
                  <a:pt x="1740" y="17627"/>
                </a:cubicBezTo>
                <a:cubicBezTo>
                  <a:pt x="1766" y="17869"/>
                  <a:pt x="1834" y="18181"/>
                  <a:pt x="1863" y="18181"/>
                </a:cubicBezTo>
                <a:cubicBezTo>
                  <a:pt x="1877" y="18181"/>
                  <a:pt x="1894" y="18204"/>
                  <a:pt x="1894" y="18232"/>
                </a:cubicBezTo>
                <a:cubicBezTo>
                  <a:pt x="1894" y="18298"/>
                  <a:pt x="2120" y="18771"/>
                  <a:pt x="2159" y="18786"/>
                </a:cubicBezTo>
                <a:cubicBezTo>
                  <a:pt x="2208" y="18806"/>
                  <a:pt x="2293" y="19000"/>
                  <a:pt x="2264" y="19028"/>
                </a:cubicBezTo>
                <a:cubicBezTo>
                  <a:pt x="2249" y="19043"/>
                  <a:pt x="2163" y="19063"/>
                  <a:pt x="2073" y="19073"/>
                </a:cubicBezTo>
                <a:cubicBezTo>
                  <a:pt x="1749" y="19110"/>
                  <a:pt x="1629" y="19132"/>
                  <a:pt x="1647" y="19162"/>
                </a:cubicBezTo>
                <a:cubicBezTo>
                  <a:pt x="1657" y="19179"/>
                  <a:pt x="1622" y="19194"/>
                  <a:pt x="1573" y="19194"/>
                </a:cubicBezTo>
                <a:cubicBezTo>
                  <a:pt x="1524" y="19194"/>
                  <a:pt x="1444" y="19208"/>
                  <a:pt x="1388" y="19226"/>
                </a:cubicBezTo>
                <a:cubicBezTo>
                  <a:pt x="1333" y="19243"/>
                  <a:pt x="1178" y="19292"/>
                  <a:pt x="1043" y="19334"/>
                </a:cubicBezTo>
                <a:cubicBezTo>
                  <a:pt x="908" y="19376"/>
                  <a:pt x="731" y="19445"/>
                  <a:pt x="649" y="19487"/>
                </a:cubicBezTo>
                <a:cubicBezTo>
                  <a:pt x="404" y="19610"/>
                  <a:pt x="192" y="19846"/>
                  <a:pt x="192" y="19996"/>
                </a:cubicBezTo>
                <a:cubicBezTo>
                  <a:pt x="192" y="20094"/>
                  <a:pt x="318" y="20334"/>
                  <a:pt x="384" y="20359"/>
                </a:cubicBezTo>
                <a:cubicBezTo>
                  <a:pt x="412" y="20370"/>
                  <a:pt x="480" y="20411"/>
                  <a:pt x="538" y="20455"/>
                </a:cubicBezTo>
                <a:cubicBezTo>
                  <a:pt x="634" y="20528"/>
                  <a:pt x="1123" y="20717"/>
                  <a:pt x="1401" y="20786"/>
                </a:cubicBezTo>
                <a:cubicBezTo>
                  <a:pt x="1464" y="20802"/>
                  <a:pt x="1579" y="20829"/>
                  <a:pt x="1660" y="20850"/>
                </a:cubicBezTo>
                <a:cubicBezTo>
                  <a:pt x="1928" y="20918"/>
                  <a:pt x="2102" y="20957"/>
                  <a:pt x="2301" y="20990"/>
                </a:cubicBezTo>
                <a:cubicBezTo>
                  <a:pt x="2409" y="21008"/>
                  <a:pt x="2587" y="21035"/>
                  <a:pt x="2695" y="21054"/>
                </a:cubicBezTo>
                <a:cubicBezTo>
                  <a:pt x="2803" y="21073"/>
                  <a:pt x="2972" y="21102"/>
                  <a:pt x="3071" y="21111"/>
                </a:cubicBezTo>
                <a:cubicBezTo>
                  <a:pt x="3170" y="21120"/>
                  <a:pt x="3276" y="21138"/>
                  <a:pt x="3312" y="21156"/>
                </a:cubicBezTo>
                <a:cubicBezTo>
                  <a:pt x="3379" y="21187"/>
                  <a:pt x="3612" y="21213"/>
                  <a:pt x="4144" y="21245"/>
                </a:cubicBezTo>
                <a:cubicBezTo>
                  <a:pt x="4310" y="21255"/>
                  <a:pt x="4446" y="21273"/>
                  <a:pt x="4446" y="21289"/>
                </a:cubicBezTo>
                <a:cubicBezTo>
                  <a:pt x="4446" y="21318"/>
                  <a:pt x="4692" y="21340"/>
                  <a:pt x="5506" y="21378"/>
                </a:cubicBezTo>
                <a:cubicBezTo>
                  <a:pt x="5722" y="21389"/>
                  <a:pt x="5914" y="21412"/>
                  <a:pt x="5931" y="21429"/>
                </a:cubicBezTo>
                <a:cubicBezTo>
                  <a:pt x="5949" y="21447"/>
                  <a:pt x="6221" y="21461"/>
                  <a:pt x="6542" y="21461"/>
                </a:cubicBezTo>
                <a:cubicBezTo>
                  <a:pt x="6908" y="21461"/>
                  <a:pt x="7127" y="21472"/>
                  <a:pt x="7127" y="21493"/>
                </a:cubicBezTo>
                <a:cubicBezTo>
                  <a:pt x="7127" y="21515"/>
                  <a:pt x="7392" y="21525"/>
                  <a:pt x="7861" y="21525"/>
                </a:cubicBezTo>
                <a:cubicBezTo>
                  <a:pt x="8330" y="21525"/>
                  <a:pt x="8601" y="21542"/>
                  <a:pt x="8601" y="21563"/>
                </a:cubicBezTo>
                <a:cubicBezTo>
                  <a:pt x="8601" y="21585"/>
                  <a:pt x="9355" y="21595"/>
                  <a:pt x="10795" y="21595"/>
                </a:cubicBezTo>
                <a:cubicBezTo>
                  <a:pt x="12235" y="21595"/>
                  <a:pt x="12984" y="21585"/>
                  <a:pt x="12984" y="21563"/>
                </a:cubicBezTo>
                <a:cubicBezTo>
                  <a:pt x="12984" y="21542"/>
                  <a:pt x="13206" y="21525"/>
                  <a:pt x="13588" y="21525"/>
                </a:cubicBezTo>
                <a:cubicBezTo>
                  <a:pt x="13969" y="21525"/>
                  <a:pt x="14198" y="21514"/>
                  <a:pt x="14198" y="21493"/>
                </a:cubicBezTo>
                <a:cubicBezTo>
                  <a:pt x="14198" y="21472"/>
                  <a:pt x="14411" y="21461"/>
                  <a:pt x="14777" y="21461"/>
                </a:cubicBezTo>
                <a:cubicBezTo>
                  <a:pt x="15098" y="21461"/>
                  <a:pt x="15377" y="21447"/>
                  <a:pt x="15394" y="21429"/>
                </a:cubicBezTo>
                <a:cubicBezTo>
                  <a:pt x="15424" y="21399"/>
                  <a:pt x="15652" y="21381"/>
                  <a:pt x="16497" y="21340"/>
                </a:cubicBezTo>
                <a:cubicBezTo>
                  <a:pt x="16709" y="21330"/>
                  <a:pt x="16879" y="21306"/>
                  <a:pt x="16879" y="21289"/>
                </a:cubicBezTo>
                <a:cubicBezTo>
                  <a:pt x="16879" y="21273"/>
                  <a:pt x="17015" y="21254"/>
                  <a:pt x="17181" y="21245"/>
                </a:cubicBezTo>
                <a:cubicBezTo>
                  <a:pt x="17562" y="21222"/>
                  <a:pt x="18018" y="21172"/>
                  <a:pt x="18273" y="21124"/>
                </a:cubicBezTo>
                <a:cubicBezTo>
                  <a:pt x="18381" y="21103"/>
                  <a:pt x="18562" y="21071"/>
                  <a:pt x="18679" y="21054"/>
                </a:cubicBezTo>
                <a:cubicBezTo>
                  <a:pt x="19150" y="20985"/>
                  <a:pt x="19372" y="20939"/>
                  <a:pt x="19721" y="20850"/>
                </a:cubicBezTo>
                <a:cubicBezTo>
                  <a:pt x="19798" y="20830"/>
                  <a:pt x="19913" y="20802"/>
                  <a:pt x="19980" y="20786"/>
                </a:cubicBezTo>
                <a:cubicBezTo>
                  <a:pt x="20399" y="20686"/>
                  <a:pt x="20907" y="20457"/>
                  <a:pt x="21084" y="20289"/>
                </a:cubicBezTo>
                <a:cubicBezTo>
                  <a:pt x="21178" y="20200"/>
                  <a:pt x="21201" y="20160"/>
                  <a:pt x="21201" y="20054"/>
                </a:cubicBezTo>
                <a:cubicBezTo>
                  <a:pt x="21201" y="19922"/>
                  <a:pt x="21108" y="19724"/>
                  <a:pt x="21010" y="19646"/>
                </a:cubicBezTo>
                <a:cubicBezTo>
                  <a:pt x="20885" y="19548"/>
                  <a:pt x="20441" y="19334"/>
                  <a:pt x="20214" y="19264"/>
                </a:cubicBezTo>
                <a:cubicBezTo>
                  <a:pt x="20079" y="19222"/>
                  <a:pt x="19924" y="19173"/>
                  <a:pt x="19869" y="19156"/>
                </a:cubicBezTo>
                <a:cubicBezTo>
                  <a:pt x="19814" y="19138"/>
                  <a:pt x="19723" y="19124"/>
                  <a:pt x="19666" y="19124"/>
                </a:cubicBezTo>
                <a:cubicBezTo>
                  <a:pt x="19608" y="19124"/>
                  <a:pt x="19561" y="19111"/>
                  <a:pt x="19561" y="19092"/>
                </a:cubicBezTo>
                <a:cubicBezTo>
                  <a:pt x="19561" y="19073"/>
                  <a:pt x="19538" y="19060"/>
                  <a:pt x="19512" y="19060"/>
                </a:cubicBezTo>
                <a:cubicBezTo>
                  <a:pt x="19472" y="19060"/>
                  <a:pt x="19480" y="19037"/>
                  <a:pt x="19536" y="18926"/>
                </a:cubicBezTo>
                <a:cubicBezTo>
                  <a:pt x="19574" y="18852"/>
                  <a:pt x="19620" y="18775"/>
                  <a:pt x="19641" y="18761"/>
                </a:cubicBezTo>
                <a:cubicBezTo>
                  <a:pt x="19662" y="18747"/>
                  <a:pt x="19703" y="18689"/>
                  <a:pt x="19734" y="18633"/>
                </a:cubicBezTo>
                <a:cubicBezTo>
                  <a:pt x="20015" y="18121"/>
                  <a:pt x="20112" y="17826"/>
                  <a:pt x="20177" y="17296"/>
                </a:cubicBezTo>
                <a:cubicBezTo>
                  <a:pt x="20208" y="17047"/>
                  <a:pt x="20238" y="17019"/>
                  <a:pt x="20436" y="17048"/>
                </a:cubicBezTo>
                <a:cubicBezTo>
                  <a:pt x="20523" y="17060"/>
                  <a:pt x="20767" y="17077"/>
                  <a:pt x="20979" y="17086"/>
                </a:cubicBezTo>
                <a:lnTo>
                  <a:pt x="21367" y="17105"/>
                </a:lnTo>
                <a:lnTo>
                  <a:pt x="21478" y="16984"/>
                </a:lnTo>
                <a:cubicBezTo>
                  <a:pt x="21580" y="16878"/>
                  <a:pt x="21589" y="16851"/>
                  <a:pt x="21589" y="16678"/>
                </a:cubicBezTo>
                <a:cubicBezTo>
                  <a:pt x="21589" y="16476"/>
                  <a:pt x="21557" y="16383"/>
                  <a:pt x="21386" y="16130"/>
                </a:cubicBezTo>
                <a:cubicBezTo>
                  <a:pt x="21327" y="16044"/>
                  <a:pt x="21268" y="15949"/>
                  <a:pt x="21250" y="15920"/>
                </a:cubicBezTo>
                <a:cubicBezTo>
                  <a:pt x="21232" y="15891"/>
                  <a:pt x="21189" y="15840"/>
                  <a:pt x="21157" y="15806"/>
                </a:cubicBezTo>
                <a:cubicBezTo>
                  <a:pt x="21126" y="15771"/>
                  <a:pt x="21102" y="15730"/>
                  <a:pt x="21102" y="15710"/>
                </a:cubicBezTo>
                <a:cubicBezTo>
                  <a:pt x="21102" y="15691"/>
                  <a:pt x="21067" y="15636"/>
                  <a:pt x="21022" y="15589"/>
                </a:cubicBezTo>
                <a:cubicBezTo>
                  <a:pt x="20931" y="15495"/>
                  <a:pt x="20917" y="15443"/>
                  <a:pt x="20985" y="15443"/>
                </a:cubicBezTo>
                <a:cubicBezTo>
                  <a:pt x="21060" y="15443"/>
                  <a:pt x="21200" y="15306"/>
                  <a:pt x="21268" y="15169"/>
                </a:cubicBezTo>
                <a:cubicBezTo>
                  <a:pt x="21373" y="14957"/>
                  <a:pt x="21352" y="14823"/>
                  <a:pt x="21194" y="14646"/>
                </a:cubicBezTo>
                <a:cubicBezTo>
                  <a:pt x="21120" y="14563"/>
                  <a:pt x="21044" y="14494"/>
                  <a:pt x="21022" y="14494"/>
                </a:cubicBezTo>
                <a:cubicBezTo>
                  <a:pt x="20999" y="14494"/>
                  <a:pt x="20959" y="14472"/>
                  <a:pt x="20936" y="14443"/>
                </a:cubicBezTo>
                <a:cubicBezTo>
                  <a:pt x="20912" y="14413"/>
                  <a:pt x="20820" y="14346"/>
                  <a:pt x="20732" y="14296"/>
                </a:cubicBezTo>
                <a:cubicBezTo>
                  <a:pt x="20644" y="14246"/>
                  <a:pt x="20531" y="14180"/>
                  <a:pt x="20479" y="14150"/>
                </a:cubicBezTo>
                <a:lnTo>
                  <a:pt x="20381" y="14099"/>
                </a:lnTo>
                <a:lnTo>
                  <a:pt x="20449" y="14035"/>
                </a:lnTo>
                <a:cubicBezTo>
                  <a:pt x="20587" y="13906"/>
                  <a:pt x="20641" y="13734"/>
                  <a:pt x="20640" y="13436"/>
                </a:cubicBezTo>
                <a:cubicBezTo>
                  <a:pt x="20639" y="13180"/>
                  <a:pt x="20635" y="13146"/>
                  <a:pt x="20547" y="13022"/>
                </a:cubicBezTo>
                <a:cubicBezTo>
                  <a:pt x="20494" y="12948"/>
                  <a:pt x="20411" y="12833"/>
                  <a:pt x="20368" y="12768"/>
                </a:cubicBezTo>
                <a:cubicBezTo>
                  <a:pt x="20287" y="12644"/>
                  <a:pt x="20016" y="12376"/>
                  <a:pt x="19906" y="12309"/>
                </a:cubicBezTo>
                <a:cubicBezTo>
                  <a:pt x="19844" y="12272"/>
                  <a:pt x="19843" y="12269"/>
                  <a:pt x="19925" y="12175"/>
                </a:cubicBezTo>
                <a:cubicBezTo>
                  <a:pt x="20208" y="11850"/>
                  <a:pt x="20448" y="11321"/>
                  <a:pt x="20523" y="10857"/>
                </a:cubicBezTo>
                <a:cubicBezTo>
                  <a:pt x="20566" y="10588"/>
                  <a:pt x="20561" y="9235"/>
                  <a:pt x="20516" y="8914"/>
                </a:cubicBezTo>
                <a:cubicBezTo>
                  <a:pt x="20457" y="8487"/>
                  <a:pt x="20418" y="8262"/>
                  <a:pt x="20381" y="8112"/>
                </a:cubicBezTo>
                <a:cubicBezTo>
                  <a:pt x="20361" y="8033"/>
                  <a:pt x="20335" y="7914"/>
                  <a:pt x="20319" y="7844"/>
                </a:cubicBezTo>
                <a:cubicBezTo>
                  <a:pt x="20289" y="7713"/>
                  <a:pt x="20262" y="7628"/>
                  <a:pt x="20214" y="7513"/>
                </a:cubicBezTo>
                <a:cubicBezTo>
                  <a:pt x="20199" y="7476"/>
                  <a:pt x="20168" y="7372"/>
                  <a:pt x="20140" y="7284"/>
                </a:cubicBezTo>
                <a:cubicBezTo>
                  <a:pt x="20066" y="7046"/>
                  <a:pt x="19745" y="6412"/>
                  <a:pt x="19647" y="6303"/>
                </a:cubicBezTo>
                <a:cubicBezTo>
                  <a:pt x="19600" y="6251"/>
                  <a:pt x="19561" y="6194"/>
                  <a:pt x="19561" y="6176"/>
                </a:cubicBezTo>
                <a:cubicBezTo>
                  <a:pt x="19561" y="6137"/>
                  <a:pt x="19535" y="6097"/>
                  <a:pt x="19333" y="5864"/>
                </a:cubicBezTo>
                <a:cubicBezTo>
                  <a:pt x="19252" y="5770"/>
                  <a:pt x="19137" y="5660"/>
                  <a:pt x="19074" y="5615"/>
                </a:cubicBezTo>
                <a:cubicBezTo>
                  <a:pt x="19011" y="5571"/>
                  <a:pt x="18899" y="5485"/>
                  <a:pt x="18827" y="5430"/>
                </a:cubicBezTo>
                <a:cubicBezTo>
                  <a:pt x="18524" y="5194"/>
                  <a:pt x="17910" y="4928"/>
                  <a:pt x="17681" y="4927"/>
                </a:cubicBezTo>
                <a:cubicBezTo>
                  <a:pt x="17552" y="4927"/>
                  <a:pt x="17421" y="4863"/>
                  <a:pt x="17286" y="4736"/>
                </a:cubicBezTo>
                <a:cubicBezTo>
                  <a:pt x="17207" y="4661"/>
                  <a:pt x="16714" y="4388"/>
                  <a:pt x="16571" y="4341"/>
                </a:cubicBezTo>
                <a:cubicBezTo>
                  <a:pt x="16456" y="4304"/>
                  <a:pt x="16282" y="4260"/>
                  <a:pt x="16047" y="4208"/>
                </a:cubicBezTo>
                <a:cubicBezTo>
                  <a:pt x="15957" y="4188"/>
                  <a:pt x="15689" y="4172"/>
                  <a:pt x="15455" y="4169"/>
                </a:cubicBezTo>
                <a:lnTo>
                  <a:pt x="15030" y="4163"/>
                </a:lnTo>
                <a:lnTo>
                  <a:pt x="15005" y="3622"/>
                </a:lnTo>
                <a:cubicBezTo>
                  <a:pt x="14976" y="2915"/>
                  <a:pt x="14942" y="2601"/>
                  <a:pt x="14833" y="2068"/>
                </a:cubicBezTo>
                <a:cubicBezTo>
                  <a:pt x="14746" y="1646"/>
                  <a:pt x="14271" y="832"/>
                  <a:pt x="14112" y="832"/>
                </a:cubicBezTo>
                <a:cubicBezTo>
                  <a:pt x="14079" y="832"/>
                  <a:pt x="14063" y="825"/>
                  <a:pt x="14075" y="813"/>
                </a:cubicBezTo>
                <a:cubicBezTo>
                  <a:pt x="14104" y="782"/>
                  <a:pt x="13863" y="583"/>
                  <a:pt x="13736" y="533"/>
                </a:cubicBezTo>
                <a:cubicBezTo>
                  <a:pt x="13675" y="509"/>
                  <a:pt x="13567" y="459"/>
                  <a:pt x="13495" y="424"/>
                </a:cubicBezTo>
                <a:cubicBezTo>
                  <a:pt x="13085" y="223"/>
                  <a:pt x="12565" y="126"/>
                  <a:pt x="11707" y="74"/>
                </a:cubicBezTo>
                <a:cubicBezTo>
                  <a:pt x="11555" y="65"/>
                  <a:pt x="11398" y="42"/>
                  <a:pt x="11362" y="23"/>
                </a:cubicBezTo>
                <a:cubicBezTo>
                  <a:pt x="11321" y="2"/>
                  <a:pt x="10890" y="-5"/>
                  <a:pt x="10185" y="4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3">
  <a:themeElements>
    <a:clrScheme name="New_Template3">
      <a:dk1>
        <a:srgbClr val="606060"/>
      </a:dk1>
      <a:lt1>
        <a:srgbClr val="FFFFFF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3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606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600" u="none" kumimoji="0" normalizeH="0">
            <a:ln>
              <a:noFill/>
            </a:ln>
            <a:solidFill>
              <a:srgbClr val="60606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600" u="none" kumimoji="0" normalizeH="0">
            <a:ln>
              <a:noFill/>
            </a:ln>
            <a:solidFill>
              <a:srgbClr val="60606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3">
  <a:themeElements>
    <a:clrScheme name="New_Template3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3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606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600" u="none" kumimoji="0" normalizeH="0">
            <a:ln>
              <a:noFill/>
            </a:ln>
            <a:solidFill>
              <a:srgbClr val="60606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600" u="none" kumimoji="0" normalizeH="0">
            <a:ln>
              <a:noFill/>
            </a:ln>
            <a:solidFill>
              <a:srgbClr val="60606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